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4" r:id="rId3"/>
  </p:sldMasterIdLst>
  <p:notesMasterIdLst>
    <p:notesMasterId r:id="rId39"/>
  </p:notesMasterIdLst>
  <p:sldIdLst>
    <p:sldId id="385" r:id="rId4"/>
    <p:sldId id="303" r:id="rId5"/>
    <p:sldId id="286" r:id="rId6"/>
    <p:sldId id="394" r:id="rId7"/>
    <p:sldId id="342" r:id="rId8"/>
    <p:sldId id="425" r:id="rId9"/>
    <p:sldId id="456" r:id="rId10"/>
    <p:sldId id="455" r:id="rId11"/>
    <p:sldId id="454" r:id="rId12"/>
    <p:sldId id="429" r:id="rId13"/>
    <p:sldId id="430" r:id="rId14"/>
    <p:sldId id="431" r:id="rId15"/>
    <p:sldId id="432" r:id="rId16"/>
    <p:sldId id="433" r:id="rId17"/>
    <p:sldId id="435" r:id="rId18"/>
    <p:sldId id="437" r:id="rId19"/>
    <p:sldId id="438" r:id="rId20"/>
    <p:sldId id="439" r:id="rId21"/>
    <p:sldId id="436" r:id="rId22"/>
    <p:sldId id="440" r:id="rId23"/>
    <p:sldId id="428" r:id="rId24"/>
    <p:sldId id="449" r:id="rId25"/>
    <p:sldId id="448" r:id="rId26"/>
    <p:sldId id="447" r:id="rId27"/>
    <p:sldId id="446" r:id="rId28"/>
    <p:sldId id="445" r:id="rId29"/>
    <p:sldId id="444" r:id="rId30"/>
    <p:sldId id="443" r:id="rId31"/>
    <p:sldId id="442" r:id="rId32"/>
    <p:sldId id="441" r:id="rId33"/>
    <p:sldId id="450" r:id="rId34"/>
    <p:sldId id="451" r:id="rId35"/>
    <p:sldId id="453" r:id="rId36"/>
    <p:sldId id="426" r:id="rId37"/>
    <p:sldId id="340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6DB22E-C233-420B-8D1D-E47927466472}" v="311" dt="2025-10-30T15:15:36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6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i trần" userId="db59fcdbaa045415" providerId="LiveId" clId="{A56DB22E-C233-420B-8D1D-E47927466472}"/>
    <pc:docChg chg="undo custSel addSld delSld modSld">
      <pc:chgData name="hải trần" userId="db59fcdbaa045415" providerId="LiveId" clId="{A56DB22E-C233-420B-8D1D-E47927466472}" dt="2025-10-30T15:22:17.372" v="2165" actId="47"/>
      <pc:docMkLst>
        <pc:docMk/>
      </pc:docMkLst>
      <pc:sldChg chg="addSp delSp modSp mod">
        <pc:chgData name="hải trần" userId="db59fcdbaa045415" providerId="LiveId" clId="{A56DB22E-C233-420B-8D1D-E47927466472}" dt="2025-10-30T15:07:01.103" v="2105" actId="207"/>
        <pc:sldMkLst>
          <pc:docMk/>
          <pc:sldMk cId="2005373214" sldId="286"/>
        </pc:sldMkLst>
        <pc:spChg chg="mod">
          <ac:chgData name="hải trần" userId="db59fcdbaa045415" providerId="LiveId" clId="{A56DB22E-C233-420B-8D1D-E47927466472}" dt="2025-10-30T12:37:28.369" v="187" actId="1076"/>
          <ac:spMkLst>
            <pc:docMk/>
            <pc:sldMk cId="2005373214" sldId="286"/>
            <ac:spMk id="51" creationId="{3D06D3C4-01E4-4C95-866D-9D76C4BF3E1F}"/>
          </ac:spMkLst>
        </pc:spChg>
        <pc:spChg chg="mod">
          <ac:chgData name="hải trần" userId="db59fcdbaa045415" providerId="LiveId" clId="{A56DB22E-C233-420B-8D1D-E47927466472}" dt="2025-10-30T12:45:39.145" v="454" actId="1076"/>
          <ac:spMkLst>
            <pc:docMk/>
            <pc:sldMk cId="2005373214" sldId="286"/>
            <ac:spMk id="75" creationId="{A8A1F1B2-3994-46FB-808E-AE4F5CEC02FB}"/>
          </ac:spMkLst>
        </pc:spChg>
        <pc:spChg chg="mod">
          <ac:chgData name="hải trần" userId="db59fcdbaa045415" providerId="LiveId" clId="{A56DB22E-C233-420B-8D1D-E47927466472}" dt="2025-10-30T15:06:55.516" v="2104" actId="207"/>
          <ac:spMkLst>
            <pc:docMk/>
            <pc:sldMk cId="2005373214" sldId="286"/>
            <ac:spMk id="80" creationId="{550FCB30-FEB6-4B8F-AC64-C740563827E3}"/>
          </ac:spMkLst>
        </pc:spChg>
        <pc:spChg chg="mod">
          <ac:chgData name="hải trần" userId="db59fcdbaa045415" providerId="LiveId" clId="{A56DB22E-C233-420B-8D1D-E47927466472}" dt="2025-10-30T15:07:01.103" v="2105" actId="207"/>
          <ac:spMkLst>
            <pc:docMk/>
            <pc:sldMk cId="2005373214" sldId="286"/>
            <ac:spMk id="83" creationId="{5EFBB484-11EA-4D38-AD67-847EE2692368}"/>
          </ac:spMkLst>
        </pc:spChg>
        <pc:spChg chg="mod">
          <ac:chgData name="hải trần" userId="db59fcdbaa045415" providerId="LiveId" clId="{A56DB22E-C233-420B-8D1D-E47927466472}" dt="2025-10-30T12:50:36.113" v="612" actId="1076"/>
          <ac:spMkLst>
            <pc:docMk/>
            <pc:sldMk cId="2005373214" sldId="286"/>
            <ac:spMk id="89" creationId="{1B8515BA-4607-40B7-A348-367E139B283D}"/>
          </ac:spMkLst>
        </pc:spChg>
        <pc:spChg chg="mod">
          <ac:chgData name="hải trần" userId="db59fcdbaa045415" providerId="LiveId" clId="{A56DB22E-C233-420B-8D1D-E47927466472}" dt="2025-10-30T12:52:02.772" v="730" actId="20577"/>
          <ac:spMkLst>
            <pc:docMk/>
            <pc:sldMk cId="2005373214" sldId="286"/>
            <ac:spMk id="93" creationId="{8FB86B49-3708-4D13-B7C8-8DD4BD5EEE56}"/>
          </ac:spMkLst>
        </pc:spChg>
        <pc:spChg chg="mod">
          <ac:chgData name="hải trần" userId="db59fcdbaa045415" providerId="LiveId" clId="{A56DB22E-C233-420B-8D1D-E47927466472}" dt="2025-10-30T12:52:40.555" v="852" actId="20577"/>
          <ac:spMkLst>
            <pc:docMk/>
            <pc:sldMk cId="2005373214" sldId="286"/>
            <ac:spMk id="96" creationId="{3B4361F3-C410-404D-A7BE-210997A98E72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97" creationId="{2790B564-900F-42E1-BF40-1342DA03BE8A}"/>
          </ac:spMkLst>
        </pc:spChg>
        <pc:spChg chg="mod">
          <ac:chgData name="hải trần" userId="db59fcdbaa045415" providerId="LiveId" clId="{A56DB22E-C233-420B-8D1D-E47927466472}" dt="2025-10-30T15:06:46.274" v="2103" actId="207"/>
          <ac:spMkLst>
            <pc:docMk/>
            <pc:sldMk cId="2005373214" sldId="286"/>
            <ac:spMk id="99" creationId="{15351289-5F34-446D-81D3-CD55B8F8D0AA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0" creationId="{C336BD81-1FB4-4ACE-8679-DAB11412313E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1" creationId="{9638429F-971E-427D-B5F5-DC962F4B4C24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2" creationId="{51855147-5F2A-4B4A-A437-9C6FF78B0DE8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3" creationId="{EBE75E23-307B-4365-BA95-D8833E1C7E31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4" creationId="{37132CEA-1510-4C09-A4B1-3D1D8E1987CC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5" creationId="{AB70D6F6-A8C3-4216-95E1-E642833F9434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6" creationId="{F6F7E709-11C4-4CEA-9D1F-23BFE089B35C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7" creationId="{E5346F40-8BF9-4F8D-ADBE-6309D7A86B20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8" creationId="{88F8C9E2-D869-490D-A172-BBB7DE4A32C8}"/>
          </ac:spMkLst>
        </pc:spChg>
        <pc:spChg chg="mod">
          <ac:chgData name="hải trần" userId="db59fcdbaa045415" providerId="LiveId" clId="{A56DB22E-C233-420B-8D1D-E47927466472}" dt="2025-10-30T13:07:30.578" v="1248"/>
          <ac:spMkLst>
            <pc:docMk/>
            <pc:sldMk cId="2005373214" sldId="286"/>
            <ac:spMk id="109" creationId="{13EF5C4D-AA5B-478B-AAE4-D3694E1D0C96}"/>
          </ac:spMkLst>
        </pc:spChg>
        <pc:spChg chg="mod">
          <ac:chgData name="hải trần" userId="db59fcdbaa045415" providerId="LiveId" clId="{A56DB22E-C233-420B-8D1D-E47927466472}" dt="2025-10-30T12:49:07.004" v="512" actId="14100"/>
          <ac:spMkLst>
            <pc:docMk/>
            <pc:sldMk cId="2005373214" sldId="286"/>
            <ac:spMk id="121" creationId="{99D1CD22-BC2D-49D1-99DC-317160EE0242}"/>
          </ac:spMkLst>
        </pc:spChg>
        <pc:grpChg chg="mod">
          <ac:chgData name="hải trần" userId="db59fcdbaa045415" providerId="LiveId" clId="{A56DB22E-C233-420B-8D1D-E47927466472}" dt="2025-10-30T12:37:50.205" v="206" actId="1076"/>
          <ac:grpSpMkLst>
            <pc:docMk/>
            <pc:sldMk cId="2005373214" sldId="286"/>
            <ac:grpSpMk id="50" creationId="{EE0034F1-E76F-4A08-84FC-C02B309D3C08}"/>
          </ac:grpSpMkLst>
        </pc:grpChg>
        <pc:grpChg chg="del mod">
          <ac:chgData name="hải trần" userId="db59fcdbaa045415" providerId="LiveId" clId="{A56DB22E-C233-420B-8D1D-E47927466472}" dt="2025-10-30T13:07:28.025" v="1247" actId="478"/>
          <ac:grpSpMkLst>
            <pc:docMk/>
            <pc:sldMk cId="2005373214" sldId="286"/>
            <ac:grpSpMk id="74" creationId="{13392A27-CA51-493E-9A57-36F28732BA07}"/>
          </ac:grpSpMkLst>
        </pc:grpChg>
        <pc:grpChg chg="mod">
          <ac:chgData name="hải trần" userId="db59fcdbaa045415" providerId="LiveId" clId="{A56DB22E-C233-420B-8D1D-E47927466472}" dt="2025-10-30T12:38:47.016" v="218" actId="14100"/>
          <ac:grpSpMkLst>
            <pc:docMk/>
            <pc:sldMk cId="2005373214" sldId="286"/>
            <ac:grpSpMk id="77" creationId="{7635A68F-03E9-406D-AEF8-52CD2533B4B7}"/>
          </ac:grpSpMkLst>
        </pc:grpChg>
        <pc:grpChg chg="mod">
          <ac:chgData name="hải trần" userId="db59fcdbaa045415" providerId="LiveId" clId="{A56DB22E-C233-420B-8D1D-E47927466472}" dt="2025-10-30T12:40:39.851" v="363" actId="14100"/>
          <ac:grpSpMkLst>
            <pc:docMk/>
            <pc:sldMk cId="2005373214" sldId="286"/>
            <ac:grpSpMk id="81" creationId="{FC1BF376-94F4-4E42-8AA6-A2BE0BA20D88}"/>
          </ac:grpSpMkLst>
        </pc:grpChg>
        <pc:grpChg chg="mod">
          <ac:chgData name="hải trần" userId="db59fcdbaa045415" providerId="LiveId" clId="{A56DB22E-C233-420B-8D1D-E47927466472}" dt="2025-10-30T12:41:35.633" v="447" actId="1036"/>
          <ac:grpSpMkLst>
            <pc:docMk/>
            <pc:sldMk cId="2005373214" sldId="286"/>
            <ac:grpSpMk id="86" creationId="{110364CE-04C4-40FF-98A0-BCEA44FCCDA0}"/>
          </ac:grpSpMkLst>
        </pc:grpChg>
        <pc:grpChg chg="add mod">
          <ac:chgData name="hải trần" userId="db59fcdbaa045415" providerId="LiveId" clId="{A56DB22E-C233-420B-8D1D-E47927466472}" dt="2025-10-30T13:07:41.350" v="1250" actId="1076"/>
          <ac:grpSpMkLst>
            <pc:docMk/>
            <pc:sldMk cId="2005373214" sldId="286"/>
            <ac:grpSpMk id="90" creationId="{787782F7-01C8-4109-BB51-0EC96F4914C5}"/>
          </ac:grpSpMkLst>
        </pc:grpChg>
        <pc:grpChg chg="mod">
          <ac:chgData name="hải trần" userId="db59fcdbaa045415" providerId="LiveId" clId="{A56DB22E-C233-420B-8D1D-E47927466472}" dt="2025-10-30T12:51:40.765" v="668" actId="14100"/>
          <ac:grpSpMkLst>
            <pc:docMk/>
            <pc:sldMk cId="2005373214" sldId="286"/>
            <ac:grpSpMk id="91" creationId="{68005C16-FE7B-4D5F-950D-9B70E6933891}"/>
          </ac:grpSpMkLst>
        </pc:grpChg>
        <pc:grpChg chg="mod">
          <ac:chgData name="hải trần" userId="db59fcdbaa045415" providerId="LiveId" clId="{A56DB22E-C233-420B-8D1D-E47927466472}" dt="2025-10-30T12:50:55.259" v="615" actId="1076"/>
          <ac:grpSpMkLst>
            <pc:docMk/>
            <pc:sldMk cId="2005373214" sldId="286"/>
            <ac:grpSpMk id="94" creationId="{11F9CE6C-318C-422E-B25F-8911A21F9DC6}"/>
          </ac:grpSpMkLst>
        </pc:grpChg>
        <pc:grpChg chg="mod">
          <ac:chgData name="hải trần" userId="db59fcdbaa045415" providerId="LiveId" clId="{A56DB22E-C233-420B-8D1D-E47927466472}" dt="2025-10-30T13:07:30.578" v="1248"/>
          <ac:grpSpMkLst>
            <pc:docMk/>
            <pc:sldMk cId="2005373214" sldId="286"/>
            <ac:grpSpMk id="98" creationId="{24BF25E7-A64C-4EB6-8C97-637AF5A6AC0E}"/>
          </ac:grpSpMkLst>
        </pc:grpChg>
        <pc:picChg chg="add del mod">
          <ac:chgData name="hải trần" userId="db59fcdbaa045415" providerId="LiveId" clId="{A56DB22E-C233-420B-8D1D-E47927466472}" dt="2025-10-30T13:07:25.161" v="1246" actId="478"/>
          <ac:picMkLst>
            <pc:docMk/>
            <pc:sldMk cId="2005373214" sldId="286"/>
            <ac:picMk id="2" creationId="{4BED4F4E-B878-4B01-9C68-8A6989EB5EAF}"/>
          </ac:picMkLst>
        </pc:picChg>
        <pc:picChg chg="add mod">
          <ac:chgData name="hải trần" userId="db59fcdbaa045415" providerId="LiveId" clId="{A56DB22E-C233-420B-8D1D-E47927466472}" dt="2025-10-30T13:07:58.764" v="1251" actId="1076"/>
          <ac:picMkLst>
            <pc:docMk/>
            <pc:sldMk cId="2005373214" sldId="286"/>
            <ac:picMk id="3" creationId="{B83A465E-C7C9-4A6E-83C9-EBACAC6C8178}"/>
          </ac:picMkLst>
        </pc:picChg>
        <pc:picChg chg="add mod">
          <ac:chgData name="hải trần" userId="db59fcdbaa045415" providerId="LiveId" clId="{A56DB22E-C233-420B-8D1D-E47927466472}" dt="2025-10-30T12:51:00.246" v="616" actId="1076"/>
          <ac:picMkLst>
            <pc:docMk/>
            <pc:sldMk cId="2005373214" sldId="286"/>
            <ac:picMk id="4" creationId="{58EAE003-04EB-4353-8C79-56DE7E2BF763}"/>
          </ac:picMkLst>
        </pc:picChg>
        <pc:picChg chg="mod">
          <ac:chgData name="hải trần" userId="db59fcdbaa045415" providerId="LiveId" clId="{A56DB22E-C233-420B-8D1D-E47927466472}" dt="2025-10-30T12:37:29.190" v="190" actId="1076"/>
          <ac:picMkLst>
            <pc:docMk/>
            <pc:sldMk cId="2005373214" sldId="286"/>
            <ac:picMk id="72" creationId="{5177F4BB-3326-464F-89B6-C6FE98E6E606}"/>
          </ac:picMkLst>
        </pc:picChg>
        <pc:picChg chg="mod">
          <ac:chgData name="hải trần" userId="db59fcdbaa045415" providerId="LiveId" clId="{A56DB22E-C233-420B-8D1D-E47927466472}" dt="2025-10-30T12:39:05.185" v="237" actId="1076"/>
          <ac:picMkLst>
            <pc:docMk/>
            <pc:sldMk cId="2005373214" sldId="286"/>
            <ac:picMk id="79" creationId="{AC7B8332-182F-4285-8DB9-E85C89B900E0}"/>
          </ac:picMkLst>
        </pc:picChg>
      </pc:sldChg>
      <pc:sldChg chg="del">
        <pc:chgData name="hải trần" userId="db59fcdbaa045415" providerId="LiveId" clId="{A56DB22E-C233-420B-8D1D-E47927466472}" dt="2025-10-30T15:04:50.481" v="2079" actId="47"/>
        <pc:sldMkLst>
          <pc:docMk/>
          <pc:sldMk cId="3852349359" sldId="327"/>
        </pc:sldMkLst>
      </pc:sldChg>
      <pc:sldChg chg="del">
        <pc:chgData name="hải trần" userId="db59fcdbaa045415" providerId="LiveId" clId="{A56DB22E-C233-420B-8D1D-E47927466472}" dt="2025-10-30T15:04:51.030" v="2080" actId="47"/>
        <pc:sldMkLst>
          <pc:docMk/>
          <pc:sldMk cId="1334006639" sldId="328"/>
        </pc:sldMkLst>
      </pc:sldChg>
      <pc:sldChg chg="del">
        <pc:chgData name="hải trần" userId="db59fcdbaa045415" providerId="LiveId" clId="{A56DB22E-C233-420B-8D1D-E47927466472}" dt="2025-10-30T15:05:45.836" v="2100" actId="47"/>
        <pc:sldMkLst>
          <pc:docMk/>
          <pc:sldMk cId="3506285273" sldId="329"/>
        </pc:sldMkLst>
      </pc:sldChg>
      <pc:sldChg chg="addSp delSp modSp mod addAnim delAnim modAnim">
        <pc:chgData name="hải trần" userId="db59fcdbaa045415" providerId="LiveId" clId="{A56DB22E-C233-420B-8D1D-E47927466472}" dt="2025-10-30T15:08:22.459" v="2115" actId="1036"/>
        <pc:sldMkLst>
          <pc:docMk/>
          <pc:sldMk cId="2916130968" sldId="342"/>
        </pc:sldMkLst>
        <pc:spChg chg="mod">
          <ac:chgData name="hải trần" userId="db59fcdbaa045415" providerId="LiveId" clId="{A56DB22E-C233-420B-8D1D-E47927466472}" dt="2025-10-30T14:17:39.076" v="1636"/>
          <ac:spMkLst>
            <pc:docMk/>
            <pc:sldMk cId="2916130968" sldId="342"/>
            <ac:spMk id="29" creationId="{B7FE9C37-EE1C-49BC-9454-6930FCDF17CB}"/>
          </ac:spMkLst>
        </pc:spChg>
        <pc:spChg chg="mod">
          <ac:chgData name="hải trần" userId="db59fcdbaa045415" providerId="LiveId" clId="{A56DB22E-C233-420B-8D1D-E47927466472}" dt="2025-10-30T15:07:10.358" v="2106" actId="207"/>
          <ac:spMkLst>
            <pc:docMk/>
            <pc:sldMk cId="2916130968" sldId="342"/>
            <ac:spMk id="31" creationId="{07EB7183-AB6A-4A31-BE2E-F8ED3FF5575C}"/>
          </ac:spMkLst>
        </pc:spChg>
        <pc:spChg chg="mod">
          <ac:chgData name="hải trần" userId="db59fcdbaa045415" providerId="LiveId" clId="{A56DB22E-C233-420B-8D1D-E47927466472}" dt="2025-10-30T15:07:16.543" v="2107" actId="207"/>
          <ac:spMkLst>
            <pc:docMk/>
            <pc:sldMk cId="2916130968" sldId="342"/>
            <ac:spMk id="34" creationId="{D3094CBA-50EA-416A-9BFF-B54910D0D591}"/>
          </ac:spMkLst>
        </pc:spChg>
        <pc:spChg chg="mod">
          <ac:chgData name="hải trần" userId="db59fcdbaa045415" providerId="LiveId" clId="{A56DB22E-C233-420B-8D1D-E47927466472}" dt="2025-10-30T14:18:43.073" v="1646"/>
          <ac:spMkLst>
            <pc:docMk/>
            <pc:sldMk cId="2916130968" sldId="342"/>
            <ac:spMk id="35" creationId="{E56D6E7B-EE1F-460B-8517-6C7F10967C6B}"/>
          </ac:spMkLst>
        </pc:spChg>
        <pc:spChg chg="mod">
          <ac:chgData name="hải trần" userId="db59fcdbaa045415" providerId="LiveId" clId="{A56DB22E-C233-420B-8D1D-E47927466472}" dt="2025-10-30T14:19:14.942" v="1649"/>
          <ac:spMkLst>
            <pc:docMk/>
            <pc:sldMk cId="2916130968" sldId="342"/>
            <ac:spMk id="38" creationId="{D57AA90B-EF9C-4DFB-93D6-2C266786F7FA}"/>
          </ac:spMkLst>
        </pc:spChg>
        <pc:spChg chg="mod">
          <ac:chgData name="hải trần" userId="db59fcdbaa045415" providerId="LiveId" clId="{A56DB22E-C233-420B-8D1D-E47927466472}" dt="2025-10-30T14:19:14.942" v="1649"/>
          <ac:spMkLst>
            <pc:docMk/>
            <pc:sldMk cId="2916130968" sldId="342"/>
            <ac:spMk id="40" creationId="{083D453C-6C97-4364-8D81-145FB30EC4EB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42" creationId="{D9D1C0C7-AC15-4E5D-9042-D171AB3B2E38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44" creationId="{AAEAE297-0FF2-49D8-A569-F7646585AD45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45" creationId="{7E1A4F78-9528-4EF4-ABF0-0AC3828DBC59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46" creationId="{FDADAF7F-8D6A-49CE-99EF-A461642EEF3D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47" creationId="{C84B509E-C97C-4356-9EA4-FC7C5713087E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48" creationId="{591106FF-468D-447C-97B3-7B75DC514851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49" creationId="{68768444-CD5D-4762-8480-F4A6655D82F2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50" creationId="{8B34CC4E-D4AD-4ECA-9D1F-409A732E2B7A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51" creationId="{942309C3-55D4-4A4E-877A-7F7BA238CE3C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52" creationId="{1458DED7-C3F0-459C-9569-D2085CB7CBB6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53" creationId="{3DD80653-D3F9-4A48-BDE4-B6A79529F62D}"/>
          </ac:spMkLst>
        </pc:spChg>
        <pc:spChg chg="mod">
          <ac:chgData name="hải trần" userId="db59fcdbaa045415" providerId="LiveId" clId="{A56DB22E-C233-420B-8D1D-E47927466472}" dt="2025-10-30T15:07:19.351" v="2108" actId="207"/>
          <ac:spMkLst>
            <pc:docMk/>
            <pc:sldMk cId="2916130968" sldId="342"/>
            <ac:spMk id="54" creationId="{B0E83444-1249-4DF9-A167-89FE29D2DE7B}"/>
          </ac:spMkLst>
        </pc:spChg>
        <pc:spChg chg="mod">
          <ac:chgData name="hải trần" userId="db59fcdbaa045415" providerId="LiveId" clId="{A56DB22E-C233-420B-8D1D-E47927466472}" dt="2025-10-30T14:21:32.187" v="1673" actId="1076"/>
          <ac:spMkLst>
            <pc:docMk/>
            <pc:sldMk cId="2916130968" sldId="342"/>
            <ac:spMk id="56" creationId="{191B552D-F0BB-45B6-9644-81B74876D1D1}"/>
          </ac:spMkLst>
        </pc:spChg>
        <pc:spChg chg="mod">
          <ac:chgData name="hải trần" userId="db59fcdbaa045415" providerId="LiveId" clId="{A56DB22E-C233-420B-8D1D-E47927466472}" dt="2025-10-30T14:21:27.720" v="1672" actId="1076"/>
          <ac:spMkLst>
            <pc:docMk/>
            <pc:sldMk cId="2916130968" sldId="342"/>
            <ac:spMk id="57" creationId="{6494E14C-1FE2-4D1C-9CD1-ACB5D47E6DEC}"/>
          </ac:spMkLst>
        </pc:spChg>
        <pc:spChg chg="mod">
          <ac:chgData name="hải trần" userId="db59fcdbaa045415" providerId="LiveId" clId="{A56DB22E-C233-420B-8D1D-E47927466472}" dt="2025-10-30T14:21:07.405" v="1668"/>
          <ac:spMkLst>
            <pc:docMk/>
            <pc:sldMk cId="2916130968" sldId="342"/>
            <ac:spMk id="60" creationId="{917F5F1F-CF0B-425D-A4A7-11F5CA747C98}"/>
          </ac:spMkLst>
        </pc:spChg>
        <pc:spChg chg="mod">
          <ac:chgData name="hải trần" userId="db59fcdbaa045415" providerId="LiveId" clId="{A56DB22E-C233-420B-8D1D-E47927466472}" dt="2025-10-30T14:21:07.405" v="1668"/>
          <ac:spMkLst>
            <pc:docMk/>
            <pc:sldMk cId="2916130968" sldId="342"/>
            <ac:spMk id="61" creationId="{AD94E66C-EDE2-4B89-B83A-C9C83C077F8E}"/>
          </ac:spMkLst>
        </pc:spChg>
        <pc:spChg chg="del mod">
          <ac:chgData name="hải trần" userId="db59fcdbaa045415" providerId="LiveId" clId="{A56DB22E-C233-420B-8D1D-E47927466472}" dt="2025-10-30T14:17:42.918" v="1637" actId="478"/>
          <ac:spMkLst>
            <pc:docMk/>
            <pc:sldMk cId="2916130968" sldId="342"/>
            <ac:spMk id="207" creationId="{07FDC127-C795-4D62-BF5D-55B747D408CB}"/>
          </ac:spMkLst>
        </pc:spChg>
        <pc:spChg chg="add del">
          <ac:chgData name="hải trần" userId="db59fcdbaa045415" providerId="LiveId" clId="{A56DB22E-C233-420B-8D1D-E47927466472}" dt="2025-10-30T14:17:53.329" v="1643" actId="478"/>
          <ac:spMkLst>
            <pc:docMk/>
            <pc:sldMk cId="2916130968" sldId="342"/>
            <ac:spMk id="1614" creationId="{00000000-0000-0000-0000-000000000000}"/>
          </ac:spMkLst>
        </pc:spChg>
        <pc:grpChg chg="add mod">
          <ac:chgData name="hải trần" userId="db59fcdbaa045415" providerId="LiveId" clId="{A56DB22E-C233-420B-8D1D-E47927466472}" dt="2025-10-30T14:20:11.741" v="1659" actId="1076"/>
          <ac:grpSpMkLst>
            <pc:docMk/>
            <pc:sldMk cId="2916130968" sldId="342"/>
            <ac:grpSpMk id="28" creationId="{342F4075-04C3-478C-80EB-7D799D19A1C9}"/>
          </ac:grpSpMkLst>
        </pc:grpChg>
        <pc:grpChg chg="add mod">
          <ac:chgData name="hải trần" userId="db59fcdbaa045415" providerId="LiveId" clId="{A56DB22E-C233-420B-8D1D-E47927466472}" dt="2025-10-30T14:20:17.375" v="1660" actId="1076"/>
          <ac:grpSpMkLst>
            <pc:docMk/>
            <pc:sldMk cId="2916130968" sldId="342"/>
            <ac:grpSpMk id="32" creationId="{1F3872F4-9016-4792-B9AB-B63D18900DEA}"/>
          </ac:grpSpMkLst>
        </pc:grpChg>
        <pc:grpChg chg="mod">
          <ac:chgData name="hải trần" userId="db59fcdbaa045415" providerId="LiveId" clId="{A56DB22E-C233-420B-8D1D-E47927466472}" dt="2025-10-30T14:18:43.073" v="1646"/>
          <ac:grpSpMkLst>
            <pc:docMk/>
            <pc:sldMk cId="2916130968" sldId="342"/>
            <ac:grpSpMk id="33" creationId="{A0A3D4A4-64CB-44A9-849D-A5A495570CE9}"/>
          </ac:grpSpMkLst>
        </pc:grpChg>
        <pc:grpChg chg="add mod">
          <ac:chgData name="hải trần" userId="db59fcdbaa045415" providerId="LiveId" clId="{A56DB22E-C233-420B-8D1D-E47927466472}" dt="2025-10-30T14:20:21.433" v="1661" actId="1076"/>
          <ac:grpSpMkLst>
            <pc:docMk/>
            <pc:sldMk cId="2916130968" sldId="342"/>
            <ac:grpSpMk id="37" creationId="{435AD9B3-201B-48F5-86CB-0D91C9B65220}"/>
          </ac:grpSpMkLst>
        </pc:grpChg>
        <pc:grpChg chg="add mod">
          <ac:chgData name="hải trần" userId="db59fcdbaa045415" providerId="LiveId" clId="{A56DB22E-C233-420B-8D1D-E47927466472}" dt="2025-10-30T15:08:22.459" v="2115" actId="1036"/>
          <ac:grpSpMkLst>
            <pc:docMk/>
            <pc:sldMk cId="2916130968" sldId="342"/>
            <ac:grpSpMk id="41" creationId="{B5918272-31E2-47E4-915D-D18927C3FC2B}"/>
          </ac:grpSpMkLst>
        </pc:grpChg>
        <pc:grpChg chg="mod">
          <ac:chgData name="hải trần" userId="db59fcdbaa045415" providerId="LiveId" clId="{A56DB22E-C233-420B-8D1D-E47927466472}" dt="2025-10-30T14:19:37.568" v="1653"/>
          <ac:grpSpMkLst>
            <pc:docMk/>
            <pc:sldMk cId="2916130968" sldId="342"/>
            <ac:grpSpMk id="43" creationId="{9579D404-7C59-46C6-9D47-618D479BF40B}"/>
          </ac:grpSpMkLst>
        </pc:grpChg>
        <pc:grpChg chg="add mod">
          <ac:chgData name="hải trần" userId="db59fcdbaa045415" providerId="LiveId" clId="{A56DB22E-C233-420B-8D1D-E47927466472}" dt="2025-10-30T14:20:42.808" v="1665" actId="14100"/>
          <ac:grpSpMkLst>
            <pc:docMk/>
            <pc:sldMk cId="2916130968" sldId="342"/>
            <ac:grpSpMk id="55" creationId="{C67D6CF8-B1BE-4642-A58F-793E16065395}"/>
          </ac:grpSpMkLst>
        </pc:grpChg>
        <pc:grpChg chg="add del mod">
          <ac:chgData name="hải trần" userId="db59fcdbaa045415" providerId="LiveId" clId="{A56DB22E-C233-420B-8D1D-E47927466472}" dt="2025-10-30T14:25:38.141" v="1704" actId="478"/>
          <ac:grpSpMkLst>
            <pc:docMk/>
            <pc:sldMk cId="2916130968" sldId="342"/>
            <ac:grpSpMk id="59" creationId="{28A4088E-7DB8-4A61-92FB-EB39C13F9BAB}"/>
          </ac:grpSpMkLst>
        </pc:grpChg>
        <pc:picChg chg="mod">
          <ac:chgData name="hải trần" userId="db59fcdbaa045415" providerId="LiveId" clId="{A56DB22E-C233-420B-8D1D-E47927466472}" dt="2025-10-30T14:17:39.076" v="1636"/>
          <ac:picMkLst>
            <pc:docMk/>
            <pc:sldMk cId="2916130968" sldId="342"/>
            <ac:picMk id="30" creationId="{72595F3E-B122-4F7A-951B-078D5F6A0F84}"/>
          </ac:picMkLst>
        </pc:picChg>
        <pc:picChg chg="mod">
          <ac:chgData name="hải trần" userId="db59fcdbaa045415" providerId="LiveId" clId="{A56DB22E-C233-420B-8D1D-E47927466472}" dt="2025-10-30T14:18:43.073" v="1646"/>
          <ac:picMkLst>
            <pc:docMk/>
            <pc:sldMk cId="2916130968" sldId="342"/>
            <ac:picMk id="36" creationId="{96B35620-CCFC-4813-930A-84C3F11EC5E7}"/>
          </ac:picMkLst>
        </pc:picChg>
        <pc:picChg chg="mod">
          <ac:chgData name="hải trần" userId="db59fcdbaa045415" providerId="LiveId" clId="{A56DB22E-C233-420B-8D1D-E47927466472}" dt="2025-10-30T14:19:14.942" v="1649"/>
          <ac:picMkLst>
            <pc:docMk/>
            <pc:sldMk cId="2916130968" sldId="342"/>
            <ac:picMk id="39" creationId="{8E9CB7B0-C7F2-4952-B1CA-D0A0693FC103}"/>
          </ac:picMkLst>
        </pc:picChg>
        <pc:picChg chg="add mod">
          <ac:chgData name="hải trần" userId="db59fcdbaa045415" providerId="LiveId" clId="{A56DB22E-C233-420B-8D1D-E47927466472}" dt="2025-10-30T14:21:20.274" v="1671" actId="1076"/>
          <ac:picMkLst>
            <pc:docMk/>
            <pc:sldMk cId="2916130968" sldId="342"/>
            <ac:picMk id="58" creationId="{12C89A1F-0025-4F3A-9750-46F3A73F2AE2}"/>
          </ac:picMkLst>
        </pc:picChg>
        <pc:picChg chg="add del mod">
          <ac:chgData name="hải trần" userId="db59fcdbaa045415" providerId="LiveId" clId="{A56DB22E-C233-420B-8D1D-E47927466472}" dt="2025-10-30T14:25:38.141" v="1704" actId="478"/>
          <ac:picMkLst>
            <pc:docMk/>
            <pc:sldMk cId="2916130968" sldId="342"/>
            <ac:picMk id="62" creationId="{0464CC12-F610-4358-A529-A965206230AC}"/>
          </ac:picMkLst>
        </pc:picChg>
        <pc:picChg chg="add del">
          <ac:chgData name="hải trần" userId="db59fcdbaa045415" providerId="LiveId" clId="{A56DB22E-C233-420B-8D1D-E47927466472}" dt="2025-10-30T14:17:51.656" v="1642" actId="478"/>
          <ac:picMkLst>
            <pc:docMk/>
            <pc:sldMk cId="2916130968" sldId="342"/>
            <ac:picMk id="405" creationId="{7BB787EC-B081-66D3-8F2A-31F3F71BDCB7}"/>
          </ac:picMkLst>
        </pc:picChg>
      </pc:sldChg>
      <pc:sldChg chg="delSp modSp add del mod">
        <pc:chgData name="hải trần" userId="db59fcdbaa045415" providerId="LiveId" clId="{A56DB22E-C233-420B-8D1D-E47927466472}" dt="2025-10-30T15:04:47.580" v="2077" actId="47"/>
        <pc:sldMkLst>
          <pc:docMk/>
          <pc:sldMk cId="3571902017" sldId="343"/>
        </pc:sldMkLst>
        <pc:spChg chg="mod">
          <ac:chgData name="hải trần" userId="db59fcdbaa045415" providerId="LiveId" clId="{A56DB22E-C233-420B-8D1D-E47927466472}" dt="2025-10-30T13:14:26.149" v="1351" actId="122"/>
          <ac:spMkLst>
            <pc:docMk/>
            <pc:sldMk cId="3571902017" sldId="343"/>
            <ac:spMk id="29" creationId="{7BC2E6E8-2504-4AA9-8069-CB3D02F2D5BE}"/>
          </ac:spMkLst>
        </pc:spChg>
        <pc:spChg chg="del">
          <ac:chgData name="hải trần" userId="db59fcdbaa045415" providerId="LiveId" clId="{A56DB22E-C233-420B-8D1D-E47927466472}" dt="2025-10-30T13:14:21.362" v="1350" actId="478"/>
          <ac:spMkLst>
            <pc:docMk/>
            <pc:sldMk cId="3571902017" sldId="343"/>
            <ac:spMk id="32" creationId="{53291E03-4E8A-4851-B52F-38F41E1CDB4B}"/>
          </ac:spMkLst>
        </pc:spChg>
      </pc:sldChg>
      <pc:sldChg chg="modSp add del mod">
        <pc:chgData name="hải trần" userId="db59fcdbaa045415" providerId="LiveId" clId="{A56DB22E-C233-420B-8D1D-E47927466472}" dt="2025-10-30T15:04:49.070" v="2078" actId="47"/>
        <pc:sldMkLst>
          <pc:docMk/>
          <pc:sldMk cId="545497928" sldId="344"/>
        </pc:sldMkLst>
        <pc:spChg chg="mod">
          <ac:chgData name="hải trần" userId="db59fcdbaa045415" providerId="LiveId" clId="{A56DB22E-C233-420B-8D1D-E47927466472}" dt="2025-10-30T13:12:03.071" v="1345" actId="122"/>
          <ac:spMkLst>
            <pc:docMk/>
            <pc:sldMk cId="545497928" sldId="344"/>
            <ac:spMk id="29" creationId="{7BC2E6E8-2504-4AA9-8069-CB3D02F2D5BE}"/>
          </ac:spMkLst>
        </pc:spChg>
      </pc:sldChg>
      <pc:sldChg chg="add del">
        <pc:chgData name="hải trần" userId="db59fcdbaa045415" providerId="LiveId" clId="{A56DB22E-C233-420B-8D1D-E47927466472}" dt="2025-10-30T13:13:48.765" v="1348"/>
        <pc:sldMkLst>
          <pc:docMk/>
          <pc:sldMk cId="704530556" sldId="344"/>
        </pc:sldMkLst>
      </pc:sldChg>
      <pc:sldChg chg="del">
        <pc:chgData name="hải trần" userId="db59fcdbaa045415" providerId="LiveId" clId="{A56DB22E-C233-420B-8D1D-E47927466472}" dt="2025-10-30T15:04:52.072" v="2081" actId="47"/>
        <pc:sldMkLst>
          <pc:docMk/>
          <pc:sldMk cId="3885741492" sldId="345"/>
        </pc:sldMkLst>
      </pc:sldChg>
      <pc:sldChg chg="del">
        <pc:chgData name="hải trần" userId="db59fcdbaa045415" providerId="LiveId" clId="{A56DB22E-C233-420B-8D1D-E47927466472}" dt="2025-10-30T15:04:54.187" v="2082" actId="47"/>
        <pc:sldMkLst>
          <pc:docMk/>
          <pc:sldMk cId="3491280896" sldId="346"/>
        </pc:sldMkLst>
      </pc:sldChg>
      <pc:sldChg chg="del">
        <pc:chgData name="hải trần" userId="db59fcdbaa045415" providerId="LiveId" clId="{A56DB22E-C233-420B-8D1D-E47927466472}" dt="2025-10-30T15:05:08.983" v="2091" actId="47"/>
        <pc:sldMkLst>
          <pc:docMk/>
          <pc:sldMk cId="808042784" sldId="347"/>
        </pc:sldMkLst>
      </pc:sldChg>
      <pc:sldChg chg="del">
        <pc:chgData name="hải trần" userId="db59fcdbaa045415" providerId="LiveId" clId="{A56DB22E-C233-420B-8D1D-E47927466472}" dt="2025-10-30T15:05:13.270" v="2093" actId="47"/>
        <pc:sldMkLst>
          <pc:docMk/>
          <pc:sldMk cId="3580429515" sldId="348"/>
        </pc:sldMkLst>
      </pc:sldChg>
      <pc:sldChg chg="del">
        <pc:chgData name="hải trần" userId="db59fcdbaa045415" providerId="LiveId" clId="{A56DB22E-C233-420B-8D1D-E47927466472}" dt="2025-10-30T15:05:31.245" v="2095" actId="47"/>
        <pc:sldMkLst>
          <pc:docMk/>
          <pc:sldMk cId="3641520817" sldId="352"/>
        </pc:sldMkLst>
      </pc:sldChg>
      <pc:sldChg chg="del">
        <pc:chgData name="hải trần" userId="db59fcdbaa045415" providerId="LiveId" clId="{A56DB22E-C233-420B-8D1D-E47927466472}" dt="2025-10-30T15:05:40.582" v="2098" actId="47"/>
        <pc:sldMkLst>
          <pc:docMk/>
          <pc:sldMk cId="1601595490" sldId="353"/>
        </pc:sldMkLst>
      </pc:sldChg>
      <pc:sldChg chg="del">
        <pc:chgData name="hải trần" userId="db59fcdbaa045415" providerId="LiveId" clId="{A56DB22E-C233-420B-8D1D-E47927466472}" dt="2025-10-30T15:05:56.328" v="2102" actId="47"/>
        <pc:sldMkLst>
          <pc:docMk/>
          <pc:sldMk cId="0" sldId="383"/>
        </pc:sldMkLst>
      </pc:sldChg>
      <pc:sldChg chg="modSp mod">
        <pc:chgData name="hải trần" userId="db59fcdbaa045415" providerId="LiveId" clId="{A56DB22E-C233-420B-8D1D-E47927466472}" dt="2025-10-30T12:34:03.990" v="126" actId="207"/>
        <pc:sldMkLst>
          <pc:docMk/>
          <pc:sldMk cId="3753863974" sldId="385"/>
        </pc:sldMkLst>
        <pc:spChg chg="mod">
          <ac:chgData name="hải trần" userId="db59fcdbaa045415" providerId="LiveId" clId="{A56DB22E-C233-420B-8D1D-E47927466472}" dt="2025-10-30T12:33:55.836" v="125" actId="207"/>
          <ac:spMkLst>
            <pc:docMk/>
            <pc:sldMk cId="3753863974" sldId="385"/>
            <ac:spMk id="12" creationId="{F9120601-C0EF-4C03-85F4-DA971149B5DC}"/>
          </ac:spMkLst>
        </pc:spChg>
        <pc:spChg chg="mod">
          <ac:chgData name="hải trần" userId="db59fcdbaa045415" providerId="LiveId" clId="{A56DB22E-C233-420B-8D1D-E47927466472}" dt="2025-10-30T12:33:43.970" v="124" actId="207"/>
          <ac:spMkLst>
            <pc:docMk/>
            <pc:sldMk cId="3753863974" sldId="385"/>
            <ac:spMk id="13" creationId="{34178F49-E969-43F0-A125-DBF27CFEA340}"/>
          </ac:spMkLst>
        </pc:spChg>
        <pc:spChg chg="mod">
          <ac:chgData name="hải trần" userId="db59fcdbaa045415" providerId="LiveId" clId="{A56DB22E-C233-420B-8D1D-E47927466472}" dt="2025-10-30T12:31:41.063" v="76" actId="20577"/>
          <ac:spMkLst>
            <pc:docMk/>
            <pc:sldMk cId="3753863974" sldId="385"/>
            <ac:spMk id="15" creationId="{7E990D87-8A90-488A-80B9-BED75412104D}"/>
          </ac:spMkLst>
        </pc:spChg>
        <pc:spChg chg="mod">
          <ac:chgData name="hải trần" userId="db59fcdbaa045415" providerId="LiveId" clId="{A56DB22E-C233-420B-8D1D-E47927466472}" dt="2025-10-30T12:34:03.990" v="126" actId="207"/>
          <ac:spMkLst>
            <pc:docMk/>
            <pc:sldMk cId="3753863974" sldId="385"/>
            <ac:spMk id="16" creationId="{381F94D3-D4D1-4A42-A882-D2D18AB5F269}"/>
          </ac:spMkLst>
        </pc:spChg>
      </pc:sldChg>
      <pc:sldChg chg="del">
        <pc:chgData name="hải trần" userId="db59fcdbaa045415" providerId="LiveId" clId="{A56DB22E-C233-420B-8D1D-E47927466472}" dt="2025-10-30T15:05:10.645" v="2092" actId="47"/>
        <pc:sldMkLst>
          <pc:docMk/>
          <pc:sldMk cId="840306823" sldId="387"/>
        </pc:sldMkLst>
      </pc:sldChg>
      <pc:sldChg chg="del">
        <pc:chgData name="hải trần" userId="db59fcdbaa045415" providerId="LiveId" clId="{A56DB22E-C233-420B-8D1D-E47927466472}" dt="2025-10-30T15:05:48.847" v="2101" actId="47"/>
        <pc:sldMkLst>
          <pc:docMk/>
          <pc:sldMk cId="3969970839" sldId="390"/>
        </pc:sldMkLst>
      </pc:sldChg>
      <pc:sldChg chg="del">
        <pc:chgData name="hải trần" userId="db59fcdbaa045415" providerId="LiveId" clId="{A56DB22E-C233-420B-8D1D-E47927466472}" dt="2025-10-30T15:05:42.599" v="2099" actId="47"/>
        <pc:sldMkLst>
          <pc:docMk/>
          <pc:sldMk cId="2124839698" sldId="391"/>
        </pc:sldMkLst>
      </pc:sldChg>
      <pc:sldChg chg="del">
        <pc:chgData name="hải trần" userId="db59fcdbaa045415" providerId="LiveId" clId="{A56DB22E-C233-420B-8D1D-E47927466472}" dt="2025-10-30T15:05:37.847" v="2097" actId="47"/>
        <pc:sldMkLst>
          <pc:docMk/>
          <pc:sldMk cId="665638608" sldId="393"/>
        </pc:sldMkLst>
      </pc:sldChg>
      <pc:sldChg chg="addSp modSp mod">
        <pc:chgData name="hải trần" userId="db59fcdbaa045415" providerId="LiveId" clId="{A56DB22E-C233-420B-8D1D-E47927466472}" dt="2025-10-30T13:06:27.763" v="1245" actId="1076"/>
        <pc:sldMkLst>
          <pc:docMk/>
          <pc:sldMk cId="2040674455" sldId="394"/>
        </pc:sldMkLst>
        <pc:spChg chg="mod">
          <ac:chgData name="hải trần" userId="db59fcdbaa045415" providerId="LiveId" clId="{A56DB22E-C233-420B-8D1D-E47927466472}" dt="2025-10-30T13:01:42.241" v="1134" actId="20577"/>
          <ac:spMkLst>
            <pc:docMk/>
            <pc:sldMk cId="2040674455" sldId="394"/>
            <ac:spMk id="85" creationId="{72908C2D-C428-431D-8312-1D125946E780}"/>
          </ac:spMkLst>
        </pc:spChg>
        <pc:spChg chg="mod">
          <ac:chgData name="hải trần" userId="db59fcdbaa045415" providerId="LiveId" clId="{A56DB22E-C233-420B-8D1D-E47927466472}" dt="2025-10-30T12:58:49.040" v="909" actId="20577"/>
          <ac:spMkLst>
            <pc:docMk/>
            <pc:sldMk cId="2040674455" sldId="394"/>
            <ac:spMk id="91" creationId="{E67F3E68-59A0-440C-B275-B010F8C3D82E}"/>
          </ac:spMkLst>
        </pc:spChg>
        <pc:spChg chg="mod">
          <ac:chgData name="hải trần" userId="db59fcdbaa045415" providerId="LiveId" clId="{A56DB22E-C233-420B-8D1D-E47927466472}" dt="2025-10-30T13:01:12.936" v="1087" actId="20577"/>
          <ac:spMkLst>
            <pc:docMk/>
            <pc:sldMk cId="2040674455" sldId="394"/>
            <ac:spMk id="94" creationId="{0E38F380-0D90-4855-9E3F-DCF040396B30}"/>
          </ac:spMkLst>
        </pc:spChg>
        <pc:spChg chg="mod">
          <ac:chgData name="hải trần" userId="db59fcdbaa045415" providerId="LiveId" clId="{A56DB22E-C233-420B-8D1D-E47927466472}" dt="2025-10-30T13:00:31.564" v="967" actId="255"/>
          <ac:spMkLst>
            <pc:docMk/>
            <pc:sldMk cId="2040674455" sldId="394"/>
            <ac:spMk id="97" creationId="{DE53D3F4-E29A-4658-9C6E-364F7988F32F}"/>
          </ac:spMkLst>
        </pc:spChg>
        <pc:spChg chg="mod">
          <ac:chgData name="hải trần" userId="db59fcdbaa045415" providerId="LiveId" clId="{A56DB22E-C233-420B-8D1D-E47927466472}" dt="2025-10-30T13:02:05.068" v="1215" actId="20577"/>
          <ac:spMkLst>
            <pc:docMk/>
            <pc:sldMk cId="2040674455" sldId="394"/>
            <ac:spMk id="126" creationId="{94993734-E79B-4771-95F7-080B9E245C6D}"/>
          </ac:spMkLst>
        </pc:spChg>
        <pc:grpChg chg="mod">
          <ac:chgData name="hải trần" userId="db59fcdbaa045415" providerId="LiveId" clId="{A56DB22E-C233-420B-8D1D-E47927466472}" dt="2025-10-30T13:03:02.224" v="1222" actId="14100"/>
          <ac:grpSpMkLst>
            <pc:docMk/>
            <pc:sldMk cId="2040674455" sldId="394"/>
            <ac:grpSpMk id="88" creationId="{53422433-7367-4607-B5AC-A16DB77B5776}"/>
          </ac:grpSpMkLst>
        </pc:grpChg>
        <pc:grpChg chg="mod">
          <ac:chgData name="hải trần" userId="db59fcdbaa045415" providerId="LiveId" clId="{A56DB22E-C233-420B-8D1D-E47927466472}" dt="2025-10-30T13:02:20.472" v="1217" actId="1076"/>
          <ac:grpSpMkLst>
            <pc:docMk/>
            <pc:sldMk cId="2040674455" sldId="394"/>
            <ac:grpSpMk id="92" creationId="{3A7C52CA-C0C7-485E-88B3-61C08C187193}"/>
          </ac:grpSpMkLst>
        </pc:grpChg>
        <pc:grpChg chg="mod">
          <ac:chgData name="hải trần" userId="db59fcdbaa045415" providerId="LiveId" clId="{A56DB22E-C233-420B-8D1D-E47927466472}" dt="2025-10-30T13:02:23.978" v="1218" actId="1076"/>
          <ac:grpSpMkLst>
            <pc:docMk/>
            <pc:sldMk cId="2040674455" sldId="394"/>
            <ac:grpSpMk id="95" creationId="{F5DF109B-491D-4840-A514-47FA9012AE23}"/>
          </ac:grpSpMkLst>
        </pc:grpChg>
        <pc:picChg chg="add mod">
          <ac:chgData name="hải trần" userId="db59fcdbaa045415" providerId="LiveId" clId="{A56DB22E-C233-420B-8D1D-E47927466472}" dt="2025-10-30T13:04:29.261" v="1233" actId="1076"/>
          <ac:picMkLst>
            <pc:docMk/>
            <pc:sldMk cId="2040674455" sldId="394"/>
            <ac:picMk id="2" creationId="{9D3533E2-CFE7-4C22-A55E-3E9451E5D227}"/>
          </ac:picMkLst>
        </pc:picChg>
        <pc:picChg chg="add mod">
          <ac:chgData name="hải trần" userId="db59fcdbaa045415" providerId="LiveId" clId="{A56DB22E-C233-420B-8D1D-E47927466472}" dt="2025-10-30T13:04:35.869" v="1235" actId="1076"/>
          <ac:picMkLst>
            <pc:docMk/>
            <pc:sldMk cId="2040674455" sldId="394"/>
            <ac:picMk id="3" creationId="{143F272D-9969-443D-93A5-6F79F36267F8}"/>
          </ac:picMkLst>
        </pc:picChg>
        <pc:picChg chg="add mod">
          <ac:chgData name="hải trần" userId="db59fcdbaa045415" providerId="LiveId" clId="{A56DB22E-C233-420B-8D1D-E47927466472}" dt="2025-10-30T13:05:20.529" v="1239" actId="14100"/>
          <ac:picMkLst>
            <pc:docMk/>
            <pc:sldMk cId="2040674455" sldId="394"/>
            <ac:picMk id="4" creationId="{FB3E9762-D2A0-4B52-AFFC-A91A58260B54}"/>
          </ac:picMkLst>
        </pc:picChg>
        <pc:picChg chg="add mod">
          <ac:chgData name="hải trần" userId="db59fcdbaa045415" providerId="LiveId" clId="{A56DB22E-C233-420B-8D1D-E47927466472}" dt="2025-10-30T13:05:54.958" v="1242" actId="1076"/>
          <ac:picMkLst>
            <pc:docMk/>
            <pc:sldMk cId="2040674455" sldId="394"/>
            <ac:picMk id="5" creationId="{2B567827-3117-4D73-8424-B8F3157552CD}"/>
          </ac:picMkLst>
        </pc:picChg>
        <pc:picChg chg="add mod">
          <ac:chgData name="hải trần" userId="db59fcdbaa045415" providerId="LiveId" clId="{A56DB22E-C233-420B-8D1D-E47927466472}" dt="2025-10-30T13:06:27.763" v="1245" actId="1076"/>
          <ac:picMkLst>
            <pc:docMk/>
            <pc:sldMk cId="2040674455" sldId="394"/>
            <ac:picMk id="6" creationId="{97D55DAF-3408-4B76-9152-ECA7C2D60EFF}"/>
          </ac:picMkLst>
        </pc:picChg>
      </pc:sldChg>
      <pc:sldChg chg="del">
        <pc:chgData name="hải trần" userId="db59fcdbaa045415" providerId="LiveId" clId="{A56DB22E-C233-420B-8D1D-E47927466472}" dt="2025-10-30T15:04:58.214" v="2085" actId="47"/>
        <pc:sldMkLst>
          <pc:docMk/>
          <pc:sldMk cId="3723543171" sldId="395"/>
        </pc:sldMkLst>
      </pc:sldChg>
      <pc:sldChg chg="del">
        <pc:chgData name="hải trần" userId="db59fcdbaa045415" providerId="LiveId" clId="{A56DB22E-C233-420B-8D1D-E47927466472}" dt="2025-10-30T15:04:59.197" v="2086" actId="47"/>
        <pc:sldMkLst>
          <pc:docMk/>
          <pc:sldMk cId="4115653632" sldId="396"/>
        </pc:sldMkLst>
      </pc:sldChg>
      <pc:sldChg chg="del">
        <pc:chgData name="hải trần" userId="db59fcdbaa045415" providerId="LiveId" clId="{A56DB22E-C233-420B-8D1D-E47927466472}" dt="2025-10-30T15:05:01.263" v="2087" actId="47"/>
        <pc:sldMkLst>
          <pc:docMk/>
          <pc:sldMk cId="3009328146" sldId="397"/>
        </pc:sldMkLst>
      </pc:sldChg>
      <pc:sldChg chg="del">
        <pc:chgData name="hải trần" userId="db59fcdbaa045415" providerId="LiveId" clId="{A56DB22E-C233-420B-8D1D-E47927466472}" dt="2025-10-30T15:05:03.223" v="2088" actId="47"/>
        <pc:sldMkLst>
          <pc:docMk/>
          <pc:sldMk cId="4077189169" sldId="398"/>
        </pc:sldMkLst>
      </pc:sldChg>
      <pc:sldChg chg="del">
        <pc:chgData name="hải trần" userId="db59fcdbaa045415" providerId="LiveId" clId="{A56DB22E-C233-420B-8D1D-E47927466472}" dt="2025-10-30T15:05:05.394" v="2089" actId="47"/>
        <pc:sldMkLst>
          <pc:docMk/>
          <pc:sldMk cId="369312824" sldId="408"/>
        </pc:sldMkLst>
      </pc:sldChg>
      <pc:sldChg chg="del">
        <pc:chgData name="hải trần" userId="db59fcdbaa045415" providerId="LiveId" clId="{A56DB22E-C233-420B-8D1D-E47927466472}" dt="2025-10-30T15:05:06.971" v="2090" actId="47"/>
        <pc:sldMkLst>
          <pc:docMk/>
          <pc:sldMk cId="2431626212" sldId="409"/>
        </pc:sldMkLst>
      </pc:sldChg>
      <pc:sldChg chg="del">
        <pc:chgData name="hải trần" userId="db59fcdbaa045415" providerId="LiveId" clId="{A56DB22E-C233-420B-8D1D-E47927466472}" dt="2025-10-30T15:05:18.785" v="2094" actId="47"/>
        <pc:sldMkLst>
          <pc:docMk/>
          <pc:sldMk cId="298816679" sldId="416"/>
        </pc:sldMkLst>
      </pc:sldChg>
      <pc:sldChg chg="del">
        <pc:chgData name="hải trần" userId="db59fcdbaa045415" providerId="LiveId" clId="{A56DB22E-C233-420B-8D1D-E47927466472}" dt="2025-10-30T13:08:18.408" v="1252" actId="2696"/>
        <pc:sldMkLst>
          <pc:docMk/>
          <pc:sldMk cId="151230955" sldId="419"/>
        </pc:sldMkLst>
      </pc:sldChg>
      <pc:sldChg chg="del">
        <pc:chgData name="hải trần" userId="db59fcdbaa045415" providerId="LiveId" clId="{A56DB22E-C233-420B-8D1D-E47927466472}" dt="2025-10-30T15:04:55.278" v="2083" actId="47"/>
        <pc:sldMkLst>
          <pc:docMk/>
          <pc:sldMk cId="2447620946" sldId="420"/>
        </pc:sldMkLst>
      </pc:sldChg>
      <pc:sldChg chg="del">
        <pc:chgData name="hải trần" userId="db59fcdbaa045415" providerId="LiveId" clId="{A56DB22E-C233-420B-8D1D-E47927466472}" dt="2025-10-30T15:04:56.021" v="2084" actId="47"/>
        <pc:sldMkLst>
          <pc:docMk/>
          <pc:sldMk cId="3039616388" sldId="421"/>
        </pc:sldMkLst>
      </pc:sldChg>
      <pc:sldChg chg="del">
        <pc:chgData name="hải trần" userId="db59fcdbaa045415" providerId="LiveId" clId="{A56DB22E-C233-420B-8D1D-E47927466472}" dt="2025-10-30T15:05:31.989" v="2096" actId="47"/>
        <pc:sldMkLst>
          <pc:docMk/>
          <pc:sldMk cId="3968729365" sldId="422"/>
        </pc:sldMkLst>
      </pc:sldChg>
      <pc:sldChg chg="addSp delSp modSp add del mod setBg">
        <pc:chgData name="hải trần" userId="db59fcdbaa045415" providerId="LiveId" clId="{A56DB22E-C233-420B-8D1D-E47927466472}" dt="2025-10-30T13:21:44.040" v="1501" actId="47"/>
        <pc:sldMkLst>
          <pc:docMk/>
          <pc:sldMk cId="3796288799" sldId="423"/>
        </pc:sldMkLst>
        <pc:spChg chg="add del mod">
          <ac:chgData name="hải trần" userId="db59fcdbaa045415" providerId="LiveId" clId="{A56DB22E-C233-420B-8D1D-E47927466472}" dt="2025-10-30T13:19:21.889" v="1448" actId="14100"/>
          <ac:spMkLst>
            <pc:docMk/>
            <pc:sldMk cId="3796288799" sldId="423"/>
            <ac:spMk id="13" creationId="{201EB4D4-BE51-422D-8A2C-BBBB3DEC5B4B}"/>
          </ac:spMkLst>
        </pc:spChg>
        <pc:picChg chg="del">
          <ac:chgData name="hải trần" userId="db59fcdbaa045415" providerId="LiveId" clId="{A56DB22E-C233-420B-8D1D-E47927466472}" dt="2025-10-30T13:18:48.286" v="1444" actId="478"/>
          <ac:picMkLst>
            <pc:docMk/>
            <pc:sldMk cId="3796288799" sldId="423"/>
            <ac:picMk id="2" creationId="{D70135ED-5068-4533-AFE1-0ED44D6800B6}"/>
          </ac:picMkLst>
        </pc:picChg>
      </pc:sldChg>
      <pc:sldChg chg="add del setBg">
        <pc:chgData name="hải trần" userId="db59fcdbaa045415" providerId="LiveId" clId="{A56DB22E-C233-420B-8D1D-E47927466472}" dt="2025-10-30T13:19:01.284" v="1446" actId="47"/>
        <pc:sldMkLst>
          <pc:docMk/>
          <pc:sldMk cId="3462876050" sldId="424"/>
        </pc:sldMkLst>
      </pc:sldChg>
      <pc:sldChg chg="addSp delSp modSp add del mod delAnim modAnim">
        <pc:chgData name="hải trần" userId="db59fcdbaa045415" providerId="LiveId" clId="{A56DB22E-C233-420B-8D1D-E47927466472}" dt="2025-10-30T14:17:22.529" v="1635" actId="47"/>
        <pc:sldMkLst>
          <pc:docMk/>
          <pc:sldMk cId="4223543985" sldId="424"/>
        </pc:sldMkLst>
        <pc:spChg chg="add mod">
          <ac:chgData name="hải trần" userId="db59fcdbaa045415" providerId="LiveId" clId="{A56DB22E-C233-420B-8D1D-E47927466472}" dt="2025-10-30T13:24:51.325" v="1624" actId="1076"/>
          <ac:spMkLst>
            <pc:docMk/>
            <pc:sldMk cId="4223543985" sldId="424"/>
            <ac:spMk id="28" creationId="{359282A4-7999-4F60-A3B4-9AC7B33508DE}"/>
          </ac:spMkLst>
        </pc:spChg>
        <pc:spChg chg="del mod">
          <ac:chgData name="hải trần" userId="db59fcdbaa045415" providerId="LiveId" clId="{A56DB22E-C233-420B-8D1D-E47927466472}" dt="2025-10-30T13:20:19.831" v="1491"/>
          <ac:spMkLst>
            <pc:docMk/>
            <pc:sldMk cId="4223543985" sldId="424"/>
            <ac:spMk id="207" creationId="{07FDC127-C795-4D62-BF5D-55B747D408CB}"/>
          </ac:spMkLst>
        </pc:spChg>
      </pc:sldChg>
      <pc:sldChg chg="addSp delSp modSp new mod modAnim">
        <pc:chgData name="hải trần" userId="db59fcdbaa045415" providerId="LiveId" clId="{A56DB22E-C233-420B-8D1D-E47927466472}" dt="2025-10-30T14:27:37.792" v="1710" actId="22"/>
        <pc:sldMkLst>
          <pc:docMk/>
          <pc:sldMk cId="672620724" sldId="425"/>
        </pc:sldMkLst>
        <pc:spChg chg="add mod">
          <ac:chgData name="hải trần" userId="db59fcdbaa045415" providerId="LiveId" clId="{A56DB22E-C233-420B-8D1D-E47927466472}" dt="2025-10-30T14:26:33.974" v="1706" actId="207"/>
          <ac:spMkLst>
            <pc:docMk/>
            <pc:sldMk cId="672620724" sldId="425"/>
            <ac:spMk id="6" creationId="{7184021C-1D6F-4133-9F2D-408CD047C792}"/>
          </ac:spMkLst>
        </pc:spChg>
        <pc:spChg chg="add del">
          <ac:chgData name="hải trần" userId="db59fcdbaa045415" providerId="LiveId" clId="{A56DB22E-C233-420B-8D1D-E47927466472}" dt="2025-10-30T14:27:37.792" v="1710" actId="22"/>
          <ac:spMkLst>
            <pc:docMk/>
            <pc:sldMk cId="672620724" sldId="425"/>
            <ac:spMk id="8" creationId="{D05E845E-514C-4445-8373-51D521501563}"/>
          </ac:spMkLst>
        </pc:spChg>
        <pc:picChg chg="add mod">
          <ac:chgData name="hải trần" userId="db59fcdbaa045415" providerId="LiveId" clId="{A56DB22E-C233-420B-8D1D-E47927466472}" dt="2025-10-30T14:16:30.682" v="1631" actId="14100"/>
          <ac:picMkLst>
            <pc:docMk/>
            <pc:sldMk cId="672620724" sldId="425"/>
            <ac:picMk id="4" creationId="{4247B1A7-988D-4265-958B-B18BC21889DD}"/>
          </ac:picMkLst>
        </pc:picChg>
      </pc:sldChg>
      <pc:sldChg chg="addSp delSp new del">
        <pc:chgData name="hải trần" userId="db59fcdbaa045415" providerId="LiveId" clId="{A56DB22E-C233-420B-8D1D-E47927466472}" dt="2025-10-30T13:25:01.327" v="1625" actId="47"/>
        <pc:sldMkLst>
          <pc:docMk/>
          <pc:sldMk cId="2050286794" sldId="425"/>
        </pc:sldMkLst>
        <pc:picChg chg="add del">
          <ac:chgData name="hải trần" userId="db59fcdbaa045415" providerId="LiveId" clId="{A56DB22E-C233-420B-8D1D-E47927466472}" dt="2025-10-30T13:21:25.923" v="1498"/>
          <ac:picMkLst>
            <pc:docMk/>
            <pc:sldMk cId="2050286794" sldId="425"/>
            <ac:picMk id="4" creationId="{764209CC-3100-4FED-9D73-9C518A4FEC8E}"/>
          </ac:picMkLst>
        </pc:picChg>
      </pc:sldChg>
      <pc:sldChg chg="add del setBg">
        <pc:chgData name="hải trần" userId="db59fcdbaa045415" providerId="LiveId" clId="{A56DB22E-C233-420B-8D1D-E47927466472}" dt="2025-10-30T13:20:58.869" v="1495"/>
        <pc:sldMkLst>
          <pc:docMk/>
          <pc:sldMk cId="2419030469" sldId="425"/>
        </pc:sldMkLst>
      </pc:sldChg>
      <pc:sldChg chg="add del">
        <pc:chgData name="hải trần" userId="db59fcdbaa045415" providerId="LiveId" clId="{A56DB22E-C233-420B-8D1D-E47927466472}" dt="2025-10-30T13:20:51.119" v="1493"/>
        <pc:sldMkLst>
          <pc:docMk/>
          <pc:sldMk cId="4032618941" sldId="425"/>
        </pc:sldMkLst>
      </pc:sldChg>
      <pc:sldChg chg="addSp delSp modSp add del mod delAnim modAnim">
        <pc:chgData name="hải trần" userId="db59fcdbaa045415" providerId="LiveId" clId="{A56DB22E-C233-420B-8D1D-E47927466472}" dt="2025-10-30T15:04:21.446" v="2072" actId="2696"/>
        <pc:sldMkLst>
          <pc:docMk/>
          <pc:sldMk cId="179524864" sldId="426"/>
        </pc:sldMkLst>
        <pc:spChg chg="del">
          <ac:chgData name="hải trần" userId="db59fcdbaa045415" providerId="LiveId" clId="{A56DB22E-C233-420B-8D1D-E47927466472}" dt="2025-10-30T14:22:22.033" v="1680" actId="478"/>
          <ac:spMkLst>
            <pc:docMk/>
            <pc:sldMk cId="179524864" sldId="426"/>
            <ac:spMk id="31" creationId="{07EB7183-AB6A-4A31-BE2E-F8ED3FF5575C}"/>
          </ac:spMkLst>
        </pc:spChg>
        <pc:spChg chg="del mod topLvl">
          <ac:chgData name="hải trần" userId="db59fcdbaa045415" providerId="LiveId" clId="{A56DB22E-C233-420B-8D1D-E47927466472}" dt="2025-10-30T14:22:43.205" v="1688" actId="478"/>
          <ac:spMkLst>
            <pc:docMk/>
            <pc:sldMk cId="179524864" sldId="426"/>
            <ac:spMk id="56" creationId="{191B552D-F0BB-45B6-9644-81B74876D1D1}"/>
          </ac:spMkLst>
        </pc:spChg>
        <pc:spChg chg="mod topLvl">
          <ac:chgData name="hải trần" userId="db59fcdbaa045415" providerId="LiveId" clId="{A56DB22E-C233-420B-8D1D-E47927466472}" dt="2025-10-30T14:22:53.411" v="1691" actId="20577"/>
          <ac:spMkLst>
            <pc:docMk/>
            <pc:sldMk cId="179524864" sldId="426"/>
            <ac:spMk id="57" creationId="{6494E14C-1FE2-4D1C-9CD1-ACB5D47E6DEC}"/>
          </ac:spMkLst>
        </pc:spChg>
        <pc:spChg chg="mod">
          <ac:chgData name="hải trần" userId="db59fcdbaa045415" providerId="LiveId" clId="{A56DB22E-C233-420B-8D1D-E47927466472}" dt="2025-10-30T14:22:13.646" v="1678"/>
          <ac:spMkLst>
            <pc:docMk/>
            <pc:sldMk cId="179524864" sldId="426"/>
            <ac:spMk id="64" creationId="{61C290C3-510A-4238-8883-FE450C071C11}"/>
          </ac:spMkLst>
        </pc:spChg>
        <pc:spChg chg="mod">
          <ac:chgData name="hải trần" userId="db59fcdbaa045415" providerId="LiveId" clId="{A56DB22E-C233-420B-8D1D-E47927466472}" dt="2025-10-30T14:22:13.646" v="1678"/>
          <ac:spMkLst>
            <pc:docMk/>
            <pc:sldMk cId="179524864" sldId="426"/>
            <ac:spMk id="65" creationId="{97337866-4D11-4013-8248-6960A98AEF5B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68" creationId="{104ECF6F-D341-4D21-9766-0D61A9B094EB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69" creationId="{A4B168C3-064A-4C9C-AEF9-23991DBADED5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71" creationId="{4C7FF33D-E12B-49A1-B319-DA845F990371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72" creationId="{E3955291-D2F6-4D58-AD4A-6BFED334407B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74" creationId="{3865943E-EDAC-488F-9D65-1DC628143439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75" creationId="{25EF7408-6568-459C-96AD-CF4A1A3D3D34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77" creationId="{CDE5D1E0-2AA2-4993-85D0-610EA56FEB65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78" creationId="{EFB63468-4410-4E01-BFB5-86A444548E90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80" creationId="{BD8CED1E-FA1D-4E58-BA7A-694FDEACEBB8}"/>
          </ac:spMkLst>
        </pc:spChg>
        <pc:spChg chg="mod">
          <ac:chgData name="hải trần" userId="db59fcdbaa045415" providerId="LiveId" clId="{A56DB22E-C233-420B-8D1D-E47927466472}" dt="2025-10-30T14:23:15.896" v="1692"/>
          <ac:spMkLst>
            <pc:docMk/>
            <pc:sldMk cId="179524864" sldId="426"/>
            <ac:spMk id="81" creationId="{6692D10F-AD66-4527-A611-8C2224D84DDB}"/>
          </ac:spMkLst>
        </pc:spChg>
        <pc:grpChg chg="del mod">
          <ac:chgData name="hải trần" userId="db59fcdbaa045415" providerId="LiveId" clId="{A56DB22E-C233-420B-8D1D-E47927466472}" dt="2025-10-30T14:22:28.277" v="1681" actId="478"/>
          <ac:grpSpMkLst>
            <pc:docMk/>
            <pc:sldMk cId="179524864" sldId="426"/>
            <ac:grpSpMk id="28" creationId="{342F4075-04C3-478C-80EB-7D799D19A1C9}"/>
          </ac:grpSpMkLst>
        </pc:grpChg>
        <pc:grpChg chg="del">
          <ac:chgData name="hải trần" userId="db59fcdbaa045415" providerId="LiveId" clId="{A56DB22E-C233-420B-8D1D-E47927466472}" dt="2025-10-30T14:22:30.945" v="1682" actId="478"/>
          <ac:grpSpMkLst>
            <pc:docMk/>
            <pc:sldMk cId="179524864" sldId="426"/>
            <ac:grpSpMk id="32" creationId="{1F3872F4-9016-4792-B9AB-B63D18900DEA}"/>
          </ac:grpSpMkLst>
        </pc:grpChg>
        <pc:grpChg chg="del">
          <ac:chgData name="hải trần" userId="db59fcdbaa045415" providerId="LiveId" clId="{A56DB22E-C233-420B-8D1D-E47927466472}" dt="2025-10-30T14:22:33.628" v="1683" actId="478"/>
          <ac:grpSpMkLst>
            <pc:docMk/>
            <pc:sldMk cId="179524864" sldId="426"/>
            <ac:grpSpMk id="37" creationId="{435AD9B3-201B-48F5-86CB-0D91C9B65220}"/>
          </ac:grpSpMkLst>
        </pc:grpChg>
        <pc:grpChg chg="del">
          <ac:chgData name="hải trần" userId="db59fcdbaa045415" providerId="LiveId" clId="{A56DB22E-C233-420B-8D1D-E47927466472}" dt="2025-10-30T14:22:35.853" v="1684" actId="478"/>
          <ac:grpSpMkLst>
            <pc:docMk/>
            <pc:sldMk cId="179524864" sldId="426"/>
            <ac:grpSpMk id="41" creationId="{B5918272-31E2-47E4-915D-D18927C3FC2B}"/>
          </ac:grpSpMkLst>
        </pc:grpChg>
        <pc:grpChg chg="del">
          <ac:chgData name="hải trần" userId="db59fcdbaa045415" providerId="LiveId" clId="{A56DB22E-C233-420B-8D1D-E47927466472}" dt="2025-10-30T14:22:43.205" v="1688" actId="478"/>
          <ac:grpSpMkLst>
            <pc:docMk/>
            <pc:sldMk cId="179524864" sldId="426"/>
            <ac:grpSpMk id="55" creationId="{C67D6CF8-B1BE-4642-A58F-793E16065395}"/>
          </ac:grpSpMkLst>
        </pc:grpChg>
        <pc:grpChg chg="del">
          <ac:chgData name="hải trần" userId="db59fcdbaa045415" providerId="LiveId" clId="{A56DB22E-C233-420B-8D1D-E47927466472}" dt="2025-10-30T14:22:49.147" v="1690" actId="478"/>
          <ac:grpSpMkLst>
            <pc:docMk/>
            <pc:sldMk cId="179524864" sldId="426"/>
            <ac:grpSpMk id="59" creationId="{28A4088E-7DB8-4A61-92FB-EB39C13F9BAB}"/>
          </ac:grpSpMkLst>
        </pc:grpChg>
        <pc:grpChg chg="add del mod">
          <ac:chgData name="hải trần" userId="db59fcdbaa045415" providerId="LiveId" clId="{A56DB22E-C233-420B-8D1D-E47927466472}" dt="2025-10-30T14:22:19.593" v="1679"/>
          <ac:grpSpMkLst>
            <pc:docMk/>
            <pc:sldMk cId="179524864" sldId="426"/>
            <ac:grpSpMk id="63" creationId="{B9CCA268-0622-4733-B593-815843C72AD9}"/>
          </ac:grpSpMkLst>
        </pc:grpChg>
        <pc:grpChg chg="add mod">
          <ac:chgData name="hải trần" userId="db59fcdbaa045415" providerId="LiveId" clId="{A56DB22E-C233-420B-8D1D-E47927466472}" dt="2025-10-30T14:23:15.896" v="1692"/>
          <ac:grpSpMkLst>
            <pc:docMk/>
            <pc:sldMk cId="179524864" sldId="426"/>
            <ac:grpSpMk id="67" creationId="{C5233125-E6CF-479F-AF31-ABA348133AE6}"/>
          </ac:grpSpMkLst>
        </pc:grpChg>
        <pc:grpChg chg="add mod">
          <ac:chgData name="hải trần" userId="db59fcdbaa045415" providerId="LiveId" clId="{A56DB22E-C233-420B-8D1D-E47927466472}" dt="2025-10-30T14:23:15.896" v="1692"/>
          <ac:grpSpMkLst>
            <pc:docMk/>
            <pc:sldMk cId="179524864" sldId="426"/>
            <ac:grpSpMk id="70" creationId="{5DD5CC27-C1C2-44F9-A814-F2AE29811733}"/>
          </ac:grpSpMkLst>
        </pc:grpChg>
        <pc:grpChg chg="add mod">
          <ac:chgData name="hải trần" userId="db59fcdbaa045415" providerId="LiveId" clId="{A56DB22E-C233-420B-8D1D-E47927466472}" dt="2025-10-30T14:23:15.896" v="1692"/>
          <ac:grpSpMkLst>
            <pc:docMk/>
            <pc:sldMk cId="179524864" sldId="426"/>
            <ac:grpSpMk id="73" creationId="{A97E39DA-7A50-4C17-B026-11FFAB8F5FEE}"/>
          </ac:grpSpMkLst>
        </pc:grpChg>
        <pc:grpChg chg="add mod">
          <ac:chgData name="hải trần" userId="db59fcdbaa045415" providerId="LiveId" clId="{A56DB22E-C233-420B-8D1D-E47927466472}" dt="2025-10-30T14:23:15.896" v="1692"/>
          <ac:grpSpMkLst>
            <pc:docMk/>
            <pc:sldMk cId="179524864" sldId="426"/>
            <ac:grpSpMk id="76" creationId="{40687F80-F037-4C99-BDEF-1A1C0F7D5DAE}"/>
          </ac:grpSpMkLst>
        </pc:grpChg>
        <pc:grpChg chg="add mod">
          <ac:chgData name="hải trần" userId="db59fcdbaa045415" providerId="LiveId" clId="{A56DB22E-C233-420B-8D1D-E47927466472}" dt="2025-10-30T14:23:15.896" v="1692"/>
          <ac:grpSpMkLst>
            <pc:docMk/>
            <pc:sldMk cId="179524864" sldId="426"/>
            <ac:grpSpMk id="79" creationId="{90DA04C0-8D82-415C-9BEE-E91C682CE7DD}"/>
          </ac:grpSpMkLst>
        </pc:grpChg>
        <pc:picChg chg="del">
          <ac:chgData name="hải trần" userId="db59fcdbaa045415" providerId="LiveId" clId="{A56DB22E-C233-420B-8D1D-E47927466472}" dt="2025-10-30T14:22:39.133" v="1685" actId="478"/>
          <ac:picMkLst>
            <pc:docMk/>
            <pc:sldMk cId="179524864" sldId="426"/>
            <ac:picMk id="58" creationId="{12C89A1F-0025-4F3A-9750-46F3A73F2AE2}"/>
          </ac:picMkLst>
        </pc:picChg>
        <pc:picChg chg="del mod">
          <ac:chgData name="hải trần" userId="db59fcdbaa045415" providerId="LiveId" clId="{A56DB22E-C233-420B-8D1D-E47927466472}" dt="2025-10-30T14:22:49.147" v="1690" actId="478"/>
          <ac:picMkLst>
            <pc:docMk/>
            <pc:sldMk cId="179524864" sldId="426"/>
            <ac:picMk id="62" creationId="{0464CC12-F610-4358-A529-A965206230AC}"/>
          </ac:picMkLst>
        </pc:picChg>
        <pc:picChg chg="add del mod">
          <ac:chgData name="hải trần" userId="db59fcdbaa045415" providerId="LiveId" clId="{A56DB22E-C233-420B-8D1D-E47927466472}" dt="2025-10-30T14:22:19.593" v="1679"/>
          <ac:picMkLst>
            <pc:docMk/>
            <pc:sldMk cId="179524864" sldId="426"/>
            <ac:picMk id="66" creationId="{5029A9C0-D305-46FD-8010-5A73F375E79E}"/>
          </ac:picMkLst>
        </pc:picChg>
        <pc:picChg chg="add mod">
          <ac:chgData name="hải trần" userId="db59fcdbaa045415" providerId="LiveId" clId="{A56DB22E-C233-420B-8D1D-E47927466472}" dt="2025-10-30T14:23:15.896" v="1692"/>
          <ac:picMkLst>
            <pc:docMk/>
            <pc:sldMk cId="179524864" sldId="426"/>
            <ac:picMk id="82" creationId="{726E6FD0-C99A-4C68-93EA-06024E71DE17}"/>
          </ac:picMkLst>
        </pc:picChg>
        <pc:picChg chg="add mod">
          <ac:chgData name="hải trần" userId="db59fcdbaa045415" providerId="LiveId" clId="{A56DB22E-C233-420B-8D1D-E47927466472}" dt="2025-10-30T14:23:15.896" v="1692"/>
          <ac:picMkLst>
            <pc:docMk/>
            <pc:sldMk cId="179524864" sldId="426"/>
            <ac:picMk id="83" creationId="{A0CCA075-4E29-47BF-923C-E349020647FE}"/>
          </ac:picMkLst>
        </pc:picChg>
        <pc:picChg chg="add mod">
          <ac:chgData name="hải trần" userId="db59fcdbaa045415" providerId="LiveId" clId="{A56DB22E-C233-420B-8D1D-E47927466472}" dt="2025-10-30T14:23:15.896" v="1692"/>
          <ac:picMkLst>
            <pc:docMk/>
            <pc:sldMk cId="179524864" sldId="426"/>
            <ac:picMk id="84" creationId="{7D1B9F09-0234-4165-9005-3267CACD9340}"/>
          </ac:picMkLst>
        </pc:picChg>
        <pc:picChg chg="add mod">
          <ac:chgData name="hải trần" userId="db59fcdbaa045415" providerId="LiveId" clId="{A56DB22E-C233-420B-8D1D-E47927466472}" dt="2025-10-30T14:23:15.896" v="1692"/>
          <ac:picMkLst>
            <pc:docMk/>
            <pc:sldMk cId="179524864" sldId="426"/>
            <ac:picMk id="85" creationId="{AA83B21D-ABB6-4B10-887C-9DF508B43FDA}"/>
          </ac:picMkLst>
        </pc:picChg>
        <pc:picChg chg="add mod">
          <ac:chgData name="hải trần" userId="db59fcdbaa045415" providerId="LiveId" clId="{A56DB22E-C233-420B-8D1D-E47927466472}" dt="2025-10-30T14:23:15.896" v="1692"/>
          <ac:picMkLst>
            <pc:docMk/>
            <pc:sldMk cId="179524864" sldId="426"/>
            <ac:picMk id="86" creationId="{ED2AAC69-10CF-4776-A418-F8BCF0BD3355}"/>
          </ac:picMkLst>
        </pc:picChg>
      </pc:sldChg>
      <pc:sldChg chg="add del setBg">
        <pc:chgData name="hải trần" userId="db59fcdbaa045415" providerId="LiveId" clId="{A56DB22E-C233-420B-8D1D-E47927466472}" dt="2025-10-30T13:21:37.952" v="1500" actId="47"/>
        <pc:sldMkLst>
          <pc:docMk/>
          <pc:sldMk cId="3127691758" sldId="426"/>
        </pc:sldMkLst>
      </pc:sldChg>
      <pc:sldChg chg="addSp modSp add mod modAnim">
        <pc:chgData name="hải trần" userId="db59fcdbaa045415" providerId="LiveId" clId="{A56DB22E-C233-420B-8D1D-E47927466472}" dt="2025-10-30T15:15:36.115" v="2164"/>
        <pc:sldMkLst>
          <pc:docMk/>
          <pc:sldMk cId="3342665771" sldId="426"/>
        </pc:sldMkLst>
        <pc:spChg chg="mod">
          <ac:chgData name="hải trần" userId="db59fcdbaa045415" providerId="LiveId" clId="{A56DB22E-C233-420B-8D1D-E47927466472}" dt="2025-10-30T15:12:46.454" v="2118"/>
          <ac:spMkLst>
            <pc:docMk/>
            <pc:sldMk cId="3342665771" sldId="426"/>
            <ac:spMk id="47" creationId="{8A0054CE-3420-4B55-97FC-27E4F7CC4EE8}"/>
          </ac:spMkLst>
        </pc:spChg>
        <pc:spChg chg="mod">
          <ac:chgData name="hải trần" userId="db59fcdbaa045415" providerId="LiveId" clId="{A56DB22E-C233-420B-8D1D-E47927466472}" dt="2025-10-30T15:12:46.454" v="2118"/>
          <ac:spMkLst>
            <pc:docMk/>
            <pc:sldMk cId="3342665771" sldId="426"/>
            <ac:spMk id="48" creationId="{7C1730A5-1C02-41B4-A20D-378C4C28EC8F}"/>
          </ac:spMkLst>
        </pc:spChg>
        <pc:spChg chg="mod">
          <ac:chgData name="hải trần" userId="db59fcdbaa045415" providerId="LiveId" clId="{A56DB22E-C233-420B-8D1D-E47927466472}" dt="2025-10-30T15:13:26.686" v="2124" actId="12"/>
          <ac:spMkLst>
            <pc:docMk/>
            <pc:sldMk cId="3342665771" sldId="426"/>
            <ac:spMk id="71" creationId="{4C7FF33D-E12B-49A1-B319-DA845F990371}"/>
          </ac:spMkLst>
        </pc:spChg>
        <pc:spChg chg="mod">
          <ac:chgData name="hải trần" userId="db59fcdbaa045415" providerId="LiveId" clId="{A56DB22E-C233-420B-8D1D-E47927466472}" dt="2025-10-30T15:13:48.385" v="2129" actId="1076"/>
          <ac:spMkLst>
            <pc:docMk/>
            <pc:sldMk cId="3342665771" sldId="426"/>
            <ac:spMk id="72" creationId="{E3955291-D2F6-4D58-AD4A-6BFED334407B}"/>
          </ac:spMkLst>
        </pc:spChg>
        <pc:grpChg chg="add mod">
          <ac:chgData name="hải trần" userId="db59fcdbaa045415" providerId="LiveId" clId="{A56DB22E-C233-420B-8D1D-E47927466472}" dt="2025-10-30T15:14:00.287" v="2132" actId="1076"/>
          <ac:grpSpMkLst>
            <pc:docMk/>
            <pc:sldMk cId="3342665771" sldId="426"/>
            <ac:grpSpMk id="46" creationId="{40E756BF-40FB-43AD-8514-23695FD0CD82}"/>
          </ac:grpSpMkLst>
        </pc:grpChg>
        <pc:grpChg chg="mod">
          <ac:chgData name="hải trần" userId="db59fcdbaa045415" providerId="LiveId" clId="{A56DB22E-C233-420B-8D1D-E47927466472}" dt="2025-10-30T15:13:06.633" v="2121" actId="1076"/>
          <ac:grpSpMkLst>
            <pc:docMk/>
            <pc:sldMk cId="3342665771" sldId="426"/>
            <ac:grpSpMk id="67" creationId="{C5233125-E6CF-479F-AF31-ABA348133AE6}"/>
          </ac:grpSpMkLst>
        </pc:grpChg>
        <pc:grpChg chg="mod">
          <ac:chgData name="hải trần" userId="db59fcdbaa045415" providerId="LiveId" clId="{A56DB22E-C233-420B-8D1D-E47927466472}" dt="2025-10-30T15:13:54.888" v="2131" actId="1076"/>
          <ac:grpSpMkLst>
            <pc:docMk/>
            <pc:sldMk cId="3342665771" sldId="426"/>
            <ac:grpSpMk id="70" creationId="{5DD5CC27-C1C2-44F9-A814-F2AE29811733}"/>
          </ac:grpSpMkLst>
        </pc:grpChg>
        <pc:grpChg chg="mod">
          <ac:chgData name="hải trần" userId="db59fcdbaa045415" providerId="LiveId" clId="{A56DB22E-C233-420B-8D1D-E47927466472}" dt="2025-10-30T15:13:12.945" v="2122" actId="1076"/>
          <ac:grpSpMkLst>
            <pc:docMk/>
            <pc:sldMk cId="3342665771" sldId="426"/>
            <ac:grpSpMk id="73" creationId="{A97E39DA-7A50-4C17-B026-11FFAB8F5FEE}"/>
          </ac:grpSpMkLst>
        </pc:grpChg>
        <pc:grpChg chg="mod">
          <ac:chgData name="hải trần" userId="db59fcdbaa045415" providerId="LiveId" clId="{A56DB22E-C233-420B-8D1D-E47927466472}" dt="2025-10-30T15:13:19.229" v="2123" actId="1076"/>
          <ac:grpSpMkLst>
            <pc:docMk/>
            <pc:sldMk cId="3342665771" sldId="426"/>
            <ac:grpSpMk id="76" creationId="{40687F80-F037-4C99-BDEF-1A1C0F7D5DAE}"/>
          </ac:grpSpMkLst>
        </pc:grpChg>
        <pc:grpChg chg="mod">
          <ac:chgData name="hải trần" userId="db59fcdbaa045415" providerId="LiveId" clId="{A56DB22E-C233-420B-8D1D-E47927466472}" dt="2025-10-30T15:13:00.057" v="2120" actId="1076"/>
          <ac:grpSpMkLst>
            <pc:docMk/>
            <pc:sldMk cId="3342665771" sldId="426"/>
            <ac:grpSpMk id="79" creationId="{90DA04C0-8D82-415C-9BEE-E91C682CE7DD}"/>
          </ac:grpSpMkLst>
        </pc:grpChg>
        <pc:picChg chg="add mod">
          <ac:chgData name="hải trần" userId="db59fcdbaa045415" providerId="LiveId" clId="{A56DB22E-C233-420B-8D1D-E47927466472}" dt="2025-10-30T15:14:00.287" v="2132" actId="1076"/>
          <ac:picMkLst>
            <pc:docMk/>
            <pc:sldMk cId="3342665771" sldId="426"/>
            <ac:picMk id="49" creationId="{AFBCAF6A-5E37-45DE-AEA0-868236F2659D}"/>
          </ac:picMkLst>
        </pc:picChg>
        <pc:picChg chg="mod">
          <ac:chgData name="hải trần" userId="db59fcdbaa045415" providerId="LiveId" clId="{A56DB22E-C233-420B-8D1D-E47927466472}" dt="2025-10-30T15:13:54.888" v="2131" actId="1076"/>
          <ac:picMkLst>
            <pc:docMk/>
            <pc:sldMk cId="3342665771" sldId="426"/>
            <ac:picMk id="82" creationId="{726E6FD0-C99A-4C68-93EA-06024E71DE17}"/>
          </ac:picMkLst>
        </pc:picChg>
        <pc:picChg chg="mod">
          <ac:chgData name="hải trần" userId="db59fcdbaa045415" providerId="LiveId" clId="{A56DB22E-C233-420B-8D1D-E47927466472}" dt="2025-10-30T15:13:19.229" v="2123" actId="1076"/>
          <ac:picMkLst>
            <pc:docMk/>
            <pc:sldMk cId="3342665771" sldId="426"/>
            <ac:picMk id="83" creationId="{A0CCA075-4E29-47BF-923C-E349020647FE}"/>
          </ac:picMkLst>
        </pc:picChg>
        <pc:picChg chg="mod">
          <ac:chgData name="hải trần" userId="db59fcdbaa045415" providerId="LiveId" clId="{A56DB22E-C233-420B-8D1D-E47927466472}" dt="2025-10-30T15:13:12.945" v="2122" actId="1076"/>
          <ac:picMkLst>
            <pc:docMk/>
            <pc:sldMk cId="3342665771" sldId="426"/>
            <ac:picMk id="84" creationId="{7D1B9F09-0234-4165-9005-3267CACD9340}"/>
          </ac:picMkLst>
        </pc:picChg>
        <pc:picChg chg="mod">
          <ac:chgData name="hải trần" userId="db59fcdbaa045415" providerId="LiveId" clId="{A56DB22E-C233-420B-8D1D-E47927466472}" dt="2025-10-30T15:13:06.633" v="2121" actId="1076"/>
          <ac:picMkLst>
            <pc:docMk/>
            <pc:sldMk cId="3342665771" sldId="426"/>
            <ac:picMk id="85" creationId="{AA83B21D-ABB6-4B10-887C-9DF508B43FDA}"/>
          </ac:picMkLst>
        </pc:picChg>
        <pc:picChg chg="mod">
          <ac:chgData name="hải trần" userId="db59fcdbaa045415" providerId="LiveId" clId="{A56DB22E-C233-420B-8D1D-E47927466472}" dt="2025-10-30T15:13:00.057" v="2120" actId="1076"/>
          <ac:picMkLst>
            <pc:docMk/>
            <pc:sldMk cId="3342665771" sldId="426"/>
            <ac:picMk id="86" creationId="{ED2AAC69-10CF-4776-A418-F8BCF0BD3355}"/>
          </ac:picMkLst>
        </pc:picChg>
      </pc:sldChg>
      <pc:sldChg chg="addSp delSp modSp add del mod delAnim">
        <pc:chgData name="hải trần" userId="db59fcdbaa045415" providerId="LiveId" clId="{A56DB22E-C233-420B-8D1D-E47927466472}" dt="2025-10-30T15:01:51.923" v="2056" actId="47"/>
        <pc:sldMkLst>
          <pc:docMk/>
          <pc:sldMk cId="3124533829" sldId="427"/>
        </pc:sldMkLst>
        <pc:spChg chg="del mod">
          <ac:chgData name="hải trần" userId="db59fcdbaa045415" providerId="LiveId" clId="{A56DB22E-C233-420B-8D1D-E47927466472}" dt="2025-10-30T14:27:50.451" v="1713" actId="478"/>
          <ac:spMkLst>
            <pc:docMk/>
            <pc:sldMk cId="3124533829" sldId="427"/>
            <ac:spMk id="6" creationId="{7184021C-1D6F-4133-9F2D-408CD047C792}"/>
          </ac:spMkLst>
        </pc:spChg>
        <pc:spChg chg="add mod">
          <ac:chgData name="hải trần" userId="db59fcdbaa045415" providerId="LiveId" clId="{A56DB22E-C233-420B-8D1D-E47927466472}" dt="2025-10-30T14:29:31.136" v="1719" actId="255"/>
          <ac:spMkLst>
            <pc:docMk/>
            <pc:sldMk cId="3124533829" sldId="427"/>
            <ac:spMk id="7" creationId="{29BAFC81-BA89-406F-AE22-A27194C2F985}"/>
          </ac:spMkLst>
        </pc:spChg>
        <pc:picChg chg="mod">
          <ac:chgData name="hải trần" userId="db59fcdbaa045415" providerId="LiveId" clId="{A56DB22E-C233-420B-8D1D-E47927466472}" dt="2025-10-30T15:00:37.609" v="2047" actId="14100"/>
          <ac:picMkLst>
            <pc:docMk/>
            <pc:sldMk cId="3124533829" sldId="427"/>
            <ac:picMk id="4" creationId="{4247B1A7-988D-4265-958B-B18BC21889DD}"/>
          </ac:picMkLst>
        </pc:picChg>
      </pc:sldChg>
      <pc:sldChg chg="addSp delSp modSp add mod modAnim">
        <pc:chgData name="hải trần" userId="db59fcdbaa045415" providerId="LiveId" clId="{A56DB22E-C233-420B-8D1D-E47927466472}" dt="2025-10-30T14:49:38.659" v="1984"/>
        <pc:sldMkLst>
          <pc:docMk/>
          <pc:sldMk cId="2596295286" sldId="428"/>
        </pc:sldMkLst>
        <pc:spChg chg="del">
          <ac:chgData name="hải trần" userId="db59fcdbaa045415" providerId="LiveId" clId="{A56DB22E-C233-420B-8D1D-E47927466472}" dt="2025-10-30T14:31:35.089" v="1839" actId="478"/>
          <ac:spMkLst>
            <pc:docMk/>
            <pc:sldMk cId="2596295286" sldId="428"/>
            <ac:spMk id="7" creationId="{29BAFC81-BA89-406F-AE22-A27194C2F985}"/>
          </ac:spMkLst>
        </pc:spChg>
        <pc:spChg chg="add mod">
          <ac:chgData name="hải trần" userId="db59fcdbaa045415" providerId="LiveId" clId="{A56DB22E-C233-420B-8D1D-E47927466472}" dt="2025-10-30T14:48:29.080" v="1974" actId="1076"/>
          <ac:spMkLst>
            <pc:docMk/>
            <pc:sldMk cId="2596295286" sldId="428"/>
            <ac:spMk id="8" creationId="{D3467BDF-BE40-4468-92A6-39C227EB2580}"/>
          </ac:spMkLst>
        </pc:spChg>
        <pc:spChg chg="add mod">
          <ac:chgData name="hải trần" userId="db59fcdbaa045415" providerId="LiveId" clId="{A56DB22E-C233-420B-8D1D-E47927466472}" dt="2025-10-30T14:49:30.411" v="1983" actId="255"/>
          <ac:spMkLst>
            <pc:docMk/>
            <pc:sldMk cId="2596295286" sldId="428"/>
            <ac:spMk id="10" creationId="{F2502294-24A7-4CE5-862F-B6A5F85A53A0}"/>
          </ac:spMkLst>
        </pc:spChg>
        <pc:picChg chg="del">
          <ac:chgData name="hải trần" userId="db59fcdbaa045415" providerId="LiveId" clId="{A56DB22E-C233-420B-8D1D-E47927466472}" dt="2025-10-30T14:46:51.927" v="1955" actId="478"/>
          <ac:picMkLst>
            <pc:docMk/>
            <pc:sldMk cId="2596295286" sldId="428"/>
            <ac:picMk id="4" creationId="{4247B1A7-988D-4265-958B-B18BC21889DD}"/>
          </ac:picMkLst>
        </pc:picChg>
        <pc:picChg chg="add mod">
          <ac:chgData name="hải trần" userId="db59fcdbaa045415" providerId="LiveId" clId="{A56DB22E-C233-420B-8D1D-E47927466472}" dt="2025-10-30T14:47:35.770" v="1961" actId="14100"/>
          <ac:picMkLst>
            <pc:docMk/>
            <pc:sldMk cId="2596295286" sldId="428"/>
            <ac:picMk id="1026" creationId="{1F7F59A2-1836-4DD1-94DA-8380AE3F2F59}"/>
          </ac:picMkLst>
        </pc:picChg>
      </pc:sldChg>
      <pc:sldChg chg="addSp delSp modSp new mod">
        <pc:chgData name="hải trần" userId="db59fcdbaa045415" providerId="LiveId" clId="{A56DB22E-C233-420B-8D1D-E47927466472}" dt="2025-10-30T14:36:05.206" v="1858" actId="1076"/>
        <pc:sldMkLst>
          <pc:docMk/>
          <pc:sldMk cId="1697000199" sldId="429"/>
        </pc:sldMkLst>
        <pc:spChg chg="add del mod">
          <ac:chgData name="hải trần" userId="db59fcdbaa045415" providerId="LiveId" clId="{A56DB22E-C233-420B-8D1D-E47927466472}" dt="2025-10-30T14:34:04.442" v="1852" actId="478"/>
          <ac:spMkLst>
            <pc:docMk/>
            <pc:sldMk cId="1697000199" sldId="429"/>
            <ac:spMk id="6" creationId="{7259C148-25BF-4D2A-846A-B5227B9D4A63}"/>
          </ac:spMkLst>
        </pc:spChg>
        <pc:spChg chg="add mod">
          <ac:chgData name="hải trần" userId="db59fcdbaa045415" providerId="LiveId" clId="{A56DB22E-C233-420B-8D1D-E47927466472}" dt="2025-10-30T14:36:05.206" v="1858" actId="1076"/>
          <ac:spMkLst>
            <pc:docMk/>
            <pc:sldMk cId="1697000199" sldId="429"/>
            <ac:spMk id="8" creationId="{5129C29C-CDB6-4A2D-A374-655A9DD41A21}"/>
          </ac:spMkLst>
        </pc:spChg>
        <pc:picChg chg="add mod">
          <ac:chgData name="hải trần" userId="db59fcdbaa045415" providerId="LiveId" clId="{A56DB22E-C233-420B-8D1D-E47927466472}" dt="2025-10-30T14:35:35.753" v="1853" actId="1076"/>
          <ac:picMkLst>
            <pc:docMk/>
            <pc:sldMk cId="1697000199" sldId="429"/>
            <ac:picMk id="4" creationId="{073F85EF-B1DC-4A24-B77C-73FC5CAB9A68}"/>
          </ac:picMkLst>
        </pc:picChg>
      </pc:sldChg>
      <pc:sldChg chg="addSp delSp modSp add mod">
        <pc:chgData name="hải trần" userId="db59fcdbaa045415" providerId="LiveId" clId="{A56DB22E-C233-420B-8D1D-E47927466472}" dt="2025-10-30T14:37:14.645" v="1866" actId="255"/>
        <pc:sldMkLst>
          <pc:docMk/>
          <pc:sldMk cId="2338428221" sldId="430"/>
        </pc:sldMkLst>
        <pc:spChg chg="add mod">
          <ac:chgData name="hải trần" userId="db59fcdbaa045415" providerId="LiveId" clId="{A56DB22E-C233-420B-8D1D-E47927466472}" dt="2025-10-30T14:37:14.645" v="1866" actId="255"/>
          <ac:spMkLst>
            <pc:docMk/>
            <pc:sldMk cId="2338428221" sldId="430"/>
            <ac:spMk id="7" creationId="{B1A7582C-55CD-4C3C-85B7-9FD0E35A149D}"/>
          </ac:spMkLst>
        </pc:spChg>
        <pc:spChg chg="del">
          <ac:chgData name="hải trần" userId="db59fcdbaa045415" providerId="LiveId" clId="{A56DB22E-C233-420B-8D1D-E47927466472}" dt="2025-10-30T14:36:33.165" v="1860" actId="478"/>
          <ac:spMkLst>
            <pc:docMk/>
            <pc:sldMk cId="2338428221" sldId="430"/>
            <ac:spMk id="8" creationId="{5129C29C-CDB6-4A2D-A374-655A9DD41A21}"/>
          </ac:spMkLst>
        </pc:spChg>
        <pc:picChg chg="mod">
          <ac:chgData name="hải trần" userId="db59fcdbaa045415" providerId="LiveId" clId="{A56DB22E-C233-420B-8D1D-E47927466472}" dt="2025-10-30T14:36:47.116" v="1861" actId="1076"/>
          <ac:picMkLst>
            <pc:docMk/>
            <pc:sldMk cId="2338428221" sldId="430"/>
            <ac:picMk id="4" creationId="{073F85EF-B1DC-4A24-B77C-73FC5CAB9A68}"/>
          </ac:picMkLst>
        </pc:picChg>
      </pc:sldChg>
      <pc:sldChg chg="new del">
        <pc:chgData name="hải trần" userId="db59fcdbaa045415" providerId="LiveId" clId="{A56DB22E-C233-420B-8D1D-E47927466472}" dt="2025-10-30T14:37:28.559" v="1870" actId="47"/>
        <pc:sldMkLst>
          <pc:docMk/>
          <pc:sldMk cId="784906580" sldId="431"/>
        </pc:sldMkLst>
      </pc:sldChg>
      <pc:sldChg chg="addSp delSp modSp add mod">
        <pc:chgData name="hải trần" userId="db59fcdbaa045415" providerId="LiveId" clId="{A56DB22E-C233-420B-8D1D-E47927466472}" dt="2025-10-30T14:38:19.835" v="1878" actId="1076"/>
        <pc:sldMkLst>
          <pc:docMk/>
          <pc:sldMk cId="1742119793" sldId="431"/>
        </pc:sldMkLst>
        <pc:spChg chg="del">
          <ac:chgData name="hải trần" userId="db59fcdbaa045415" providerId="LiveId" clId="{A56DB22E-C233-420B-8D1D-E47927466472}" dt="2025-10-30T14:37:39.096" v="1872" actId="478"/>
          <ac:spMkLst>
            <pc:docMk/>
            <pc:sldMk cId="1742119793" sldId="431"/>
            <ac:spMk id="8" creationId="{5129C29C-CDB6-4A2D-A374-655A9DD41A21}"/>
          </ac:spMkLst>
        </pc:spChg>
        <pc:spChg chg="add mod">
          <ac:chgData name="hải trần" userId="db59fcdbaa045415" providerId="LiveId" clId="{A56DB22E-C233-420B-8D1D-E47927466472}" dt="2025-10-30T14:38:19.835" v="1878" actId="1076"/>
          <ac:spMkLst>
            <pc:docMk/>
            <pc:sldMk cId="1742119793" sldId="431"/>
            <ac:spMk id="9" creationId="{BD47E35D-556E-456D-A9BD-A305864EABF3}"/>
          </ac:spMkLst>
        </pc:spChg>
        <pc:picChg chg="add mod">
          <ac:chgData name="hải trần" userId="db59fcdbaa045415" providerId="LiveId" clId="{A56DB22E-C233-420B-8D1D-E47927466472}" dt="2025-10-30T14:37:56.233" v="1873" actId="571"/>
          <ac:picMkLst>
            <pc:docMk/>
            <pc:sldMk cId="1742119793" sldId="431"/>
            <ac:picMk id="6" creationId="{EFC22F73-7449-4FC4-BF5B-017288261650}"/>
          </ac:picMkLst>
        </pc:picChg>
      </pc:sldChg>
      <pc:sldChg chg="add del">
        <pc:chgData name="hải trần" userId="db59fcdbaa045415" providerId="LiveId" clId="{A56DB22E-C233-420B-8D1D-E47927466472}" dt="2025-10-30T14:37:26.504" v="1869" actId="47"/>
        <pc:sldMkLst>
          <pc:docMk/>
          <pc:sldMk cId="1689197801" sldId="432"/>
        </pc:sldMkLst>
      </pc:sldChg>
      <pc:sldChg chg="addSp delSp modSp add mod">
        <pc:chgData name="hải trần" userId="db59fcdbaa045415" providerId="LiveId" clId="{A56DB22E-C233-420B-8D1D-E47927466472}" dt="2025-10-30T14:39:21.110" v="1889" actId="1076"/>
        <pc:sldMkLst>
          <pc:docMk/>
          <pc:sldMk cId="3762602520" sldId="432"/>
        </pc:sldMkLst>
        <pc:spChg chg="del">
          <ac:chgData name="hải trần" userId="db59fcdbaa045415" providerId="LiveId" clId="{A56DB22E-C233-420B-8D1D-E47927466472}" dt="2025-10-30T14:38:32.060" v="1880" actId="478"/>
          <ac:spMkLst>
            <pc:docMk/>
            <pc:sldMk cId="3762602520" sldId="432"/>
            <ac:spMk id="8" creationId="{5129C29C-CDB6-4A2D-A374-655A9DD41A21}"/>
          </ac:spMkLst>
        </pc:spChg>
        <pc:spChg chg="add mod">
          <ac:chgData name="hải trần" userId="db59fcdbaa045415" providerId="LiveId" clId="{A56DB22E-C233-420B-8D1D-E47927466472}" dt="2025-10-30T14:39:17.955" v="1888" actId="255"/>
          <ac:spMkLst>
            <pc:docMk/>
            <pc:sldMk cId="3762602520" sldId="432"/>
            <ac:spMk id="9" creationId="{D759DB21-2C10-49D6-8B74-2ED9301C9798}"/>
          </ac:spMkLst>
        </pc:spChg>
        <pc:picChg chg="add mod">
          <ac:chgData name="hải trần" userId="db59fcdbaa045415" providerId="LiveId" clId="{A56DB22E-C233-420B-8D1D-E47927466472}" dt="2025-10-30T14:39:21.110" v="1889" actId="1076"/>
          <ac:picMkLst>
            <pc:docMk/>
            <pc:sldMk cId="3762602520" sldId="432"/>
            <ac:picMk id="6" creationId="{43E005BE-72C7-44D4-921A-15833A0E5515}"/>
          </ac:picMkLst>
        </pc:picChg>
      </pc:sldChg>
      <pc:sldChg chg="addSp delSp modSp add mod">
        <pc:chgData name="hải trần" userId="db59fcdbaa045415" providerId="LiveId" clId="{A56DB22E-C233-420B-8D1D-E47927466472}" dt="2025-10-30T14:40:15.337" v="1899" actId="1076"/>
        <pc:sldMkLst>
          <pc:docMk/>
          <pc:sldMk cId="3174969070" sldId="433"/>
        </pc:sldMkLst>
        <pc:spChg chg="del mod">
          <ac:chgData name="hải trần" userId="db59fcdbaa045415" providerId="LiveId" clId="{A56DB22E-C233-420B-8D1D-E47927466472}" dt="2025-10-30T14:39:34.594" v="1892" actId="478"/>
          <ac:spMkLst>
            <pc:docMk/>
            <pc:sldMk cId="3174969070" sldId="433"/>
            <ac:spMk id="8" creationId="{5129C29C-CDB6-4A2D-A374-655A9DD41A21}"/>
          </ac:spMkLst>
        </pc:spChg>
        <pc:spChg chg="add mod">
          <ac:chgData name="hải trần" userId="db59fcdbaa045415" providerId="LiveId" clId="{A56DB22E-C233-420B-8D1D-E47927466472}" dt="2025-10-30T14:40:15.337" v="1899" actId="1076"/>
          <ac:spMkLst>
            <pc:docMk/>
            <pc:sldMk cId="3174969070" sldId="433"/>
            <ac:spMk id="9" creationId="{3535F8C3-532B-4013-9A59-C352A89288D7}"/>
          </ac:spMkLst>
        </pc:spChg>
        <pc:picChg chg="add mod">
          <ac:chgData name="hải trần" userId="db59fcdbaa045415" providerId="LiveId" clId="{A56DB22E-C233-420B-8D1D-E47927466472}" dt="2025-10-30T14:39:45.223" v="1893" actId="571"/>
          <ac:picMkLst>
            <pc:docMk/>
            <pc:sldMk cId="3174969070" sldId="433"/>
            <ac:picMk id="6" creationId="{1524F60C-5059-443F-A7C3-CEA3E4412074}"/>
          </ac:picMkLst>
        </pc:picChg>
      </pc:sldChg>
      <pc:sldChg chg="new del">
        <pc:chgData name="hải trần" userId="db59fcdbaa045415" providerId="LiveId" clId="{A56DB22E-C233-420B-8D1D-E47927466472}" dt="2025-10-30T14:40:40.830" v="1902" actId="47"/>
        <pc:sldMkLst>
          <pc:docMk/>
          <pc:sldMk cId="2513600337" sldId="434"/>
        </pc:sldMkLst>
      </pc:sldChg>
      <pc:sldChg chg="addSp delSp modSp add mod">
        <pc:chgData name="hải trần" userId="db59fcdbaa045415" providerId="LiveId" clId="{A56DB22E-C233-420B-8D1D-E47927466472}" dt="2025-10-30T14:43:02.931" v="1918" actId="20577"/>
        <pc:sldMkLst>
          <pc:docMk/>
          <pc:sldMk cId="4203943441" sldId="435"/>
        </pc:sldMkLst>
        <pc:spChg chg="add mod">
          <ac:chgData name="hải trần" userId="db59fcdbaa045415" providerId="LiveId" clId="{A56DB22E-C233-420B-8D1D-E47927466472}" dt="2025-10-30T14:43:02.931" v="1918" actId="20577"/>
          <ac:spMkLst>
            <pc:docMk/>
            <pc:sldMk cId="4203943441" sldId="435"/>
            <ac:spMk id="8" creationId="{F0C65A40-F910-4D51-9D49-59BF54ABDDCF}"/>
          </ac:spMkLst>
        </pc:spChg>
        <pc:spChg chg="del">
          <ac:chgData name="hải trần" userId="db59fcdbaa045415" providerId="LiveId" clId="{A56DB22E-C233-420B-8D1D-E47927466472}" dt="2025-10-30T14:40:48.985" v="1903" actId="478"/>
          <ac:spMkLst>
            <pc:docMk/>
            <pc:sldMk cId="4203943441" sldId="435"/>
            <ac:spMk id="9" creationId="{3535F8C3-532B-4013-9A59-C352A89288D7}"/>
          </ac:spMkLst>
        </pc:spChg>
        <pc:picChg chg="mod">
          <ac:chgData name="hải trần" userId="db59fcdbaa045415" providerId="LiveId" clId="{A56DB22E-C233-420B-8D1D-E47927466472}" dt="2025-10-30T14:40:57.200" v="1904" actId="1076"/>
          <ac:picMkLst>
            <pc:docMk/>
            <pc:sldMk cId="4203943441" sldId="435"/>
            <ac:picMk id="6" creationId="{1524F60C-5059-443F-A7C3-CEA3E4412074}"/>
          </ac:picMkLst>
        </pc:picChg>
      </pc:sldChg>
      <pc:sldChg chg="addSp modSp add mod">
        <pc:chgData name="hải trần" userId="db59fcdbaa045415" providerId="LiveId" clId="{A56DB22E-C233-420B-8D1D-E47927466472}" dt="2025-10-30T14:45:46.402" v="1942" actId="1076"/>
        <pc:sldMkLst>
          <pc:docMk/>
          <pc:sldMk cId="376817424" sldId="436"/>
        </pc:sldMkLst>
        <pc:spChg chg="add mod">
          <ac:chgData name="hải trần" userId="db59fcdbaa045415" providerId="LiveId" clId="{A56DB22E-C233-420B-8D1D-E47927466472}" dt="2025-10-30T14:45:46.402" v="1942" actId="1076"/>
          <ac:spMkLst>
            <pc:docMk/>
            <pc:sldMk cId="376817424" sldId="436"/>
            <ac:spMk id="7" creationId="{B07D52FB-9E68-4D20-9590-1AC61A835F3D}"/>
          </ac:spMkLst>
        </pc:spChg>
      </pc:sldChg>
      <pc:sldChg chg="delSp add del mod">
        <pc:chgData name="hải trần" userId="db59fcdbaa045415" providerId="LiveId" clId="{A56DB22E-C233-420B-8D1D-E47927466472}" dt="2025-10-30T14:43:37.191" v="1924" actId="47"/>
        <pc:sldMkLst>
          <pc:docMk/>
          <pc:sldMk cId="2476831356" sldId="436"/>
        </pc:sldMkLst>
        <pc:spChg chg="del">
          <ac:chgData name="hải trần" userId="db59fcdbaa045415" providerId="LiveId" clId="{A56DB22E-C233-420B-8D1D-E47927466472}" dt="2025-10-30T14:43:23.850" v="1921" actId="478"/>
          <ac:spMkLst>
            <pc:docMk/>
            <pc:sldMk cId="2476831356" sldId="436"/>
            <ac:spMk id="8" creationId="{F0C65A40-F910-4D51-9D49-59BF54ABDDCF}"/>
          </ac:spMkLst>
        </pc:spChg>
      </pc:sldChg>
      <pc:sldChg chg="add">
        <pc:chgData name="hải trần" userId="db59fcdbaa045415" providerId="LiveId" clId="{A56DB22E-C233-420B-8D1D-E47927466472}" dt="2025-10-30T14:43:15.008" v="1920"/>
        <pc:sldMkLst>
          <pc:docMk/>
          <pc:sldMk cId="832235643" sldId="437"/>
        </pc:sldMkLst>
      </pc:sldChg>
      <pc:sldChg chg="addSp modSp add mod">
        <pc:chgData name="hải trần" userId="db59fcdbaa045415" providerId="LiveId" clId="{A56DB22E-C233-420B-8D1D-E47927466472}" dt="2025-10-30T14:44:33.742" v="1931" actId="255"/>
        <pc:sldMkLst>
          <pc:docMk/>
          <pc:sldMk cId="298931990" sldId="438"/>
        </pc:sldMkLst>
        <pc:spChg chg="add mod">
          <ac:chgData name="hải trần" userId="db59fcdbaa045415" providerId="LiveId" clId="{A56DB22E-C233-420B-8D1D-E47927466472}" dt="2025-10-30T14:44:33.742" v="1931" actId="255"/>
          <ac:spMkLst>
            <pc:docMk/>
            <pc:sldMk cId="298931990" sldId="438"/>
            <ac:spMk id="7" creationId="{3108D1D9-D42A-4CB4-88BF-B87B14FDCDE8}"/>
          </ac:spMkLst>
        </pc:spChg>
      </pc:sldChg>
      <pc:sldChg chg="addSp modSp add mod">
        <pc:chgData name="hải trần" userId="db59fcdbaa045415" providerId="LiveId" clId="{A56DB22E-C233-420B-8D1D-E47927466472}" dt="2025-10-30T14:45:10.391" v="1937" actId="1076"/>
        <pc:sldMkLst>
          <pc:docMk/>
          <pc:sldMk cId="1919993892" sldId="439"/>
        </pc:sldMkLst>
        <pc:spChg chg="add mod">
          <ac:chgData name="hải trần" userId="db59fcdbaa045415" providerId="LiveId" clId="{A56DB22E-C233-420B-8D1D-E47927466472}" dt="2025-10-30T14:45:10.391" v="1937" actId="1076"/>
          <ac:spMkLst>
            <pc:docMk/>
            <pc:sldMk cId="1919993892" sldId="439"/>
            <ac:spMk id="7" creationId="{9714014F-E25B-4301-9181-6C57E0057FB4}"/>
          </ac:spMkLst>
        </pc:spChg>
      </pc:sldChg>
      <pc:sldChg chg="addSp modSp add mod">
        <pc:chgData name="hải trần" userId="db59fcdbaa045415" providerId="LiveId" clId="{A56DB22E-C233-420B-8D1D-E47927466472}" dt="2025-10-30T14:46:34.727" v="1950" actId="255"/>
        <pc:sldMkLst>
          <pc:docMk/>
          <pc:sldMk cId="3938095910" sldId="440"/>
        </pc:sldMkLst>
        <pc:spChg chg="add mod">
          <ac:chgData name="hải trần" userId="db59fcdbaa045415" providerId="LiveId" clId="{A56DB22E-C233-420B-8D1D-E47927466472}" dt="2025-10-30T14:46:34.727" v="1950" actId="255"/>
          <ac:spMkLst>
            <pc:docMk/>
            <pc:sldMk cId="3938095910" sldId="440"/>
            <ac:spMk id="7" creationId="{13DB9D92-5D35-4DDE-9A28-38946F761E40}"/>
          </ac:spMkLst>
        </pc:spChg>
      </pc:sldChg>
      <pc:sldChg chg="addSp modSp add mod">
        <pc:chgData name="hải trần" userId="db59fcdbaa045415" providerId="LiveId" clId="{A56DB22E-C233-420B-8D1D-E47927466472}" dt="2025-10-30T14:56:55.371" v="2030" actId="1076"/>
        <pc:sldMkLst>
          <pc:docMk/>
          <pc:sldMk cId="301268657" sldId="441"/>
        </pc:sldMkLst>
        <pc:spChg chg="add mod">
          <ac:chgData name="hải trần" userId="db59fcdbaa045415" providerId="LiveId" clId="{A56DB22E-C233-420B-8D1D-E47927466472}" dt="2025-10-30T14:56:55.371" v="2030" actId="1076"/>
          <ac:spMkLst>
            <pc:docMk/>
            <pc:sldMk cId="301268657" sldId="441"/>
            <ac:spMk id="6" creationId="{FDB8FF2F-7098-4490-BE30-7D7CD2537F4A}"/>
          </ac:spMkLst>
        </pc:spChg>
      </pc:sldChg>
      <pc:sldChg chg="add del">
        <pc:chgData name="hải trần" userId="db59fcdbaa045415" providerId="LiveId" clId="{A56DB22E-C233-420B-8D1D-E47927466472}" dt="2025-10-30T14:46:44.317" v="1954" actId="47"/>
        <pc:sldMkLst>
          <pc:docMk/>
          <pc:sldMk cId="3537451273" sldId="441"/>
        </pc:sldMkLst>
      </pc:sldChg>
      <pc:sldChg chg="addSp modSp add mod">
        <pc:chgData name="hải trần" userId="db59fcdbaa045415" providerId="LiveId" clId="{A56DB22E-C233-420B-8D1D-E47927466472}" dt="2025-10-30T14:56:22.871" v="2025" actId="1076"/>
        <pc:sldMkLst>
          <pc:docMk/>
          <pc:sldMk cId="201398342" sldId="442"/>
        </pc:sldMkLst>
        <pc:spChg chg="add mod">
          <ac:chgData name="hải trần" userId="db59fcdbaa045415" providerId="LiveId" clId="{A56DB22E-C233-420B-8D1D-E47927466472}" dt="2025-10-30T14:56:22.871" v="2025" actId="1076"/>
          <ac:spMkLst>
            <pc:docMk/>
            <pc:sldMk cId="201398342" sldId="442"/>
            <ac:spMk id="6" creationId="{58128DBF-8FFC-46C9-A55C-B14ABF0E567C}"/>
          </ac:spMkLst>
        </pc:spChg>
      </pc:sldChg>
      <pc:sldChg chg="add del">
        <pc:chgData name="hải trần" userId="db59fcdbaa045415" providerId="LiveId" clId="{A56DB22E-C233-420B-8D1D-E47927466472}" dt="2025-10-30T14:46:42.656" v="1953" actId="47"/>
        <pc:sldMkLst>
          <pc:docMk/>
          <pc:sldMk cId="565925352" sldId="442"/>
        </pc:sldMkLst>
      </pc:sldChg>
      <pc:sldChg chg="addSp modSp add mod">
        <pc:chgData name="hải trần" userId="db59fcdbaa045415" providerId="LiveId" clId="{A56DB22E-C233-420B-8D1D-E47927466472}" dt="2025-10-30T14:55:58.184" v="2021" actId="14100"/>
        <pc:sldMkLst>
          <pc:docMk/>
          <pc:sldMk cId="138679523" sldId="443"/>
        </pc:sldMkLst>
        <pc:spChg chg="add mod">
          <ac:chgData name="hải trần" userId="db59fcdbaa045415" providerId="LiveId" clId="{A56DB22E-C233-420B-8D1D-E47927466472}" dt="2025-10-30T14:55:58.184" v="2021" actId="14100"/>
          <ac:spMkLst>
            <pc:docMk/>
            <pc:sldMk cId="138679523" sldId="443"/>
            <ac:spMk id="6" creationId="{837817F6-615F-4911-9EA6-E0421168E0AC}"/>
          </ac:spMkLst>
        </pc:spChg>
      </pc:sldChg>
      <pc:sldChg chg="add del">
        <pc:chgData name="hải trần" userId="db59fcdbaa045415" providerId="LiveId" clId="{A56DB22E-C233-420B-8D1D-E47927466472}" dt="2025-10-30T14:46:41.206" v="1952" actId="47"/>
        <pc:sldMkLst>
          <pc:docMk/>
          <pc:sldMk cId="1257972793" sldId="443"/>
        </pc:sldMkLst>
      </pc:sldChg>
      <pc:sldChg chg="addSp modSp add mod">
        <pc:chgData name="hải trần" userId="db59fcdbaa045415" providerId="LiveId" clId="{A56DB22E-C233-420B-8D1D-E47927466472}" dt="2025-10-30T14:55:32.868" v="2018" actId="1076"/>
        <pc:sldMkLst>
          <pc:docMk/>
          <pc:sldMk cId="260550458" sldId="444"/>
        </pc:sldMkLst>
        <pc:spChg chg="add mod">
          <ac:chgData name="hải trần" userId="db59fcdbaa045415" providerId="LiveId" clId="{A56DB22E-C233-420B-8D1D-E47927466472}" dt="2025-10-30T14:53:47.924" v="2010" actId="1076"/>
          <ac:spMkLst>
            <pc:docMk/>
            <pc:sldMk cId="260550458" sldId="444"/>
            <ac:spMk id="6" creationId="{50029CAB-52EE-4E77-AA0F-8CC565F2A24E}"/>
          </ac:spMkLst>
        </pc:spChg>
        <pc:spChg chg="add mod">
          <ac:chgData name="hải trần" userId="db59fcdbaa045415" providerId="LiveId" clId="{A56DB22E-C233-420B-8D1D-E47927466472}" dt="2025-10-30T14:55:03.541" v="2015" actId="14100"/>
          <ac:spMkLst>
            <pc:docMk/>
            <pc:sldMk cId="260550458" sldId="444"/>
            <ac:spMk id="9" creationId="{25455DA8-2A7C-4789-BB61-9E5E7743FA26}"/>
          </ac:spMkLst>
        </pc:spChg>
        <pc:spChg chg="add mod">
          <ac:chgData name="hải trần" userId="db59fcdbaa045415" providerId="LiveId" clId="{A56DB22E-C233-420B-8D1D-E47927466472}" dt="2025-10-30T14:55:32.868" v="2018" actId="1076"/>
          <ac:spMkLst>
            <pc:docMk/>
            <pc:sldMk cId="260550458" sldId="444"/>
            <ac:spMk id="11" creationId="{B98A8E63-F486-46E6-9DBF-190F56B16C50}"/>
          </ac:spMkLst>
        </pc:spChg>
        <pc:graphicFrameChg chg="add mod">
          <ac:chgData name="hải trần" userId="db59fcdbaa045415" providerId="LiveId" clId="{A56DB22E-C233-420B-8D1D-E47927466472}" dt="2025-10-30T14:54:37.713" v="2012" actId="1076"/>
          <ac:graphicFrameMkLst>
            <pc:docMk/>
            <pc:sldMk cId="260550458" sldId="444"/>
            <ac:graphicFrameMk id="5" creationId="{BB81A9C6-9292-4628-AE44-B8B40C392FF9}"/>
          </ac:graphicFrameMkLst>
        </pc:graphicFrameChg>
      </pc:sldChg>
      <pc:sldChg chg="add del">
        <pc:chgData name="hải trần" userId="db59fcdbaa045415" providerId="LiveId" clId="{A56DB22E-C233-420B-8D1D-E47927466472}" dt="2025-10-30T14:46:38.893" v="1951" actId="47"/>
        <pc:sldMkLst>
          <pc:docMk/>
          <pc:sldMk cId="1956959042" sldId="444"/>
        </pc:sldMkLst>
      </pc:sldChg>
      <pc:sldChg chg="addSp delSp modSp add mod">
        <pc:chgData name="hải trần" userId="db59fcdbaa045415" providerId="LiveId" clId="{A56DB22E-C233-420B-8D1D-E47927466472}" dt="2025-10-30T14:53:31.557" v="2008" actId="1076"/>
        <pc:sldMkLst>
          <pc:docMk/>
          <pc:sldMk cId="1979288468" sldId="445"/>
        </pc:sldMkLst>
        <pc:spChg chg="add del mod">
          <ac:chgData name="hải trần" userId="db59fcdbaa045415" providerId="LiveId" clId="{A56DB22E-C233-420B-8D1D-E47927466472}" dt="2025-10-30T14:52:02.492" v="2001"/>
          <ac:spMkLst>
            <pc:docMk/>
            <pc:sldMk cId="1979288468" sldId="445"/>
            <ac:spMk id="5" creationId="{2772CE96-D38F-43CE-99B0-75A2EB2563E1}"/>
          </ac:spMkLst>
        </pc:spChg>
        <pc:spChg chg="add del mod">
          <ac:chgData name="hải trần" userId="db59fcdbaa045415" providerId="LiveId" clId="{A56DB22E-C233-420B-8D1D-E47927466472}" dt="2025-10-30T14:52:11.364" v="2003"/>
          <ac:spMkLst>
            <pc:docMk/>
            <pc:sldMk cId="1979288468" sldId="445"/>
            <ac:spMk id="7" creationId="{3BC24AF4-B730-4D90-8E99-026335E68676}"/>
          </ac:spMkLst>
        </pc:spChg>
        <pc:spChg chg="add mod">
          <ac:chgData name="hải trần" userId="db59fcdbaa045415" providerId="LiveId" clId="{A56DB22E-C233-420B-8D1D-E47927466472}" dt="2025-10-30T14:53:09.407" v="2006" actId="14100"/>
          <ac:spMkLst>
            <pc:docMk/>
            <pc:sldMk cId="1979288468" sldId="445"/>
            <ac:spMk id="10" creationId="{767C3036-1804-4905-832C-83503447902D}"/>
          </ac:spMkLst>
        </pc:spChg>
        <pc:graphicFrameChg chg="add del mod">
          <ac:chgData name="hải trần" userId="db59fcdbaa045415" providerId="LiveId" clId="{A56DB22E-C233-420B-8D1D-E47927466472}" dt="2025-10-30T14:52:02.492" v="2001"/>
          <ac:graphicFrameMkLst>
            <pc:docMk/>
            <pc:sldMk cId="1979288468" sldId="445"/>
            <ac:graphicFrameMk id="4" creationId="{A5B58F75-6B91-4918-BBCD-C6773A34E88A}"/>
          </ac:graphicFrameMkLst>
        </pc:graphicFrameChg>
        <pc:graphicFrameChg chg="add del mod">
          <ac:chgData name="hải trần" userId="db59fcdbaa045415" providerId="LiveId" clId="{A56DB22E-C233-420B-8D1D-E47927466472}" dt="2025-10-30T14:52:11.364" v="2003"/>
          <ac:graphicFrameMkLst>
            <pc:docMk/>
            <pc:sldMk cId="1979288468" sldId="445"/>
            <ac:graphicFrameMk id="6" creationId="{B3ABD50B-7DDD-4A43-B5ED-9D3E1299DFF4}"/>
          </ac:graphicFrameMkLst>
        </pc:graphicFrameChg>
        <pc:graphicFrameChg chg="add mod">
          <ac:chgData name="hải trần" userId="db59fcdbaa045415" providerId="LiveId" clId="{A56DB22E-C233-420B-8D1D-E47927466472}" dt="2025-10-30T14:53:31.557" v="2008" actId="1076"/>
          <ac:graphicFrameMkLst>
            <pc:docMk/>
            <pc:sldMk cId="1979288468" sldId="445"/>
            <ac:graphicFrameMk id="9" creationId="{F93A0B9E-AD7A-4CF1-8923-4C0AAFC8F8B4}"/>
          </ac:graphicFrameMkLst>
        </pc:graphicFrameChg>
      </pc:sldChg>
      <pc:sldChg chg="addSp modSp add mod">
        <pc:chgData name="hải trần" userId="db59fcdbaa045415" providerId="LiveId" clId="{A56DB22E-C233-420B-8D1D-E47927466472}" dt="2025-10-30T14:51:39.226" v="1999" actId="14100"/>
        <pc:sldMkLst>
          <pc:docMk/>
          <pc:sldMk cId="3896585060" sldId="446"/>
        </pc:sldMkLst>
        <pc:spChg chg="add mod">
          <ac:chgData name="hải trần" userId="db59fcdbaa045415" providerId="LiveId" clId="{A56DB22E-C233-420B-8D1D-E47927466472}" dt="2025-10-30T14:51:39.226" v="1999" actId="14100"/>
          <ac:spMkLst>
            <pc:docMk/>
            <pc:sldMk cId="3896585060" sldId="446"/>
            <ac:spMk id="6" creationId="{C42C0111-4A92-42FA-819E-2485CD5E1001}"/>
          </ac:spMkLst>
        </pc:spChg>
      </pc:sldChg>
      <pc:sldChg chg="addSp modSp add mod">
        <pc:chgData name="hải trần" userId="db59fcdbaa045415" providerId="LiveId" clId="{A56DB22E-C233-420B-8D1D-E47927466472}" dt="2025-10-30T14:51:18.395" v="1996" actId="14100"/>
        <pc:sldMkLst>
          <pc:docMk/>
          <pc:sldMk cId="2687191219" sldId="447"/>
        </pc:sldMkLst>
        <pc:spChg chg="add mod">
          <ac:chgData name="hải trần" userId="db59fcdbaa045415" providerId="LiveId" clId="{A56DB22E-C233-420B-8D1D-E47927466472}" dt="2025-10-30T14:51:18.395" v="1996" actId="14100"/>
          <ac:spMkLst>
            <pc:docMk/>
            <pc:sldMk cId="2687191219" sldId="447"/>
            <ac:spMk id="6" creationId="{B72B9B6A-AE9D-46AC-B929-A42BB488E7A9}"/>
          </ac:spMkLst>
        </pc:spChg>
      </pc:sldChg>
      <pc:sldChg chg="addSp modSp add mod">
        <pc:chgData name="hải trần" userId="db59fcdbaa045415" providerId="LiveId" clId="{A56DB22E-C233-420B-8D1D-E47927466472}" dt="2025-10-30T14:50:59.014" v="1993" actId="1076"/>
        <pc:sldMkLst>
          <pc:docMk/>
          <pc:sldMk cId="3677809548" sldId="448"/>
        </pc:sldMkLst>
        <pc:spChg chg="add mod">
          <ac:chgData name="hải trần" userId="db59fcdbaa045415" providerId="LiveId" clId="{A56DB22E-C233-420B-8D1D-E47927466472}" dt="2025-10-30T14:50:59.014" v="1993" actId="1076"/>
          <ac:spMkLst>
            <pc:docMk/>
            <pc:sldMk cId="3677809548" sldId="448"/>
            <ac:spMk id="6" creationId="{A02EE036-0D92-4A52-9635-F869C4D71259}"/>
          </ac:spMkLst>
        </pc:spChg>
      </pc:sldChg>
      <pc:sldChg chg="addSp modSp add mod">
        <pc:chgData name="hải trần" userId="db59fcdbaa045415" providerId="LiveId" clId="{A56DB22E-C233-420B-8D1D-E47927466472}" dt="2025-10-30T14:50:27.330" v="1989" actId="1076"/>
        <pc:sldMkLst>
          <pc:docMk/>
          <pc:sldMk cId="2336684353" sldId="449"/>
        </pc:sldMkLst>
        <pc:spChg chg="add mod">
          <ac:chgData name="hải trần" userId="db59fcdbaa045415" providerId="LiveId" clId="{A56DB22E-C233-420B-8D1D-E47927466472}" dt="2025-10-30T14:50:27.330" v="1989" actId="1076"/>
          <ac:spMkLst>
            <pc:docMk/>
            <pc:sldMk cId="2336684353" sldId="449"/>
            <ac:spMk id="6" creationId="{44CBA238-0E40-4C4C-8F2D-E6ECBDF51F2F}"/>
          </ac:spMkLst>
        </pc:spChg>
      </pc:sldChg>
      <pc:sldChg chg="addSp modSp add mod">
        <pc:chgData name="hải trần" userId="db59fcdbaa045415" providerId="LiveId" clId="{A56DB22E-C233-420B-8D1D-E47927466472}" dt="2025-10-30T14:57:29.033" v="2035" actId="1076"/>
        <pc:sldMkLst>
          <pc:docMk/>
          <pc:sldMk cId="4070333716" sldId="450"/>
        </pc:sldMkLst>
        <pc:spChg chg="add mod">
          <ac:chgData name="hải trần" userId="db59fcdbaa045415" providerId="LiveId" clId="{A56DB22E-C233-420B-8D1D-E47927466472}" dt="2025-10-30T14:57:29.033" v="2035" actId="1076"/>
          <ac:spMkLst>
            <pc:docMk/>
            <pc:sldMk cId="4070333716" sldId="450"/>
            <ac:spMk id="6" creationId="{88E954E4-B3B1-43CD-BF7F-ED9F99DADF72}"/>
          </ac:spMkLst>
        </pc:spChg>
      </pc:sldChg>
      <pc:sldChg chg="addSp modSp add mod">
        <pc:chgData name="hải trần" userId="db59fcdbaa045415" providerId="LiveId" clId="{A56DB22E-C233-420B-8D1D-E47927466472}" dt="2025-10-30T14:59:25.173" v="2043" actId="1076"/>
        <pc:sldMkLst>
          <pc:docMk/>
          <pc:sldMk cId="1466820357" sldId="451"/>
        </pc:sldMkLst>
        <pc:spChg chg="add mod">
          <ac:chgData name="hải trần" userId="db59fcdbaa045415" providerId="LiveId" clId="{A56DB22E-C233-420B-8D1D-E47927466472}" dt="2025-10-30T14:59:25.173" v="2043" actId="1076"/>
          <ac:spMkLst>
            <pc:docMk/>
            <pc:sldMk cId="1466820357" sldId="451"/>
            <ac:spMk id="6" creationId="{FA8B15D1-FD95-40F9-9578-373BA64DC786}"/>
          </ac:spMkLst>
        </pc:spChg>
      </pc:sldChg>
      <pc:sldChg chg="add del">
        <pc:chgData name="hải trần" userId="db59fcdbaa045415" providerId="LiveId" clId="{A56DB22E-C233-420B-8D1D-E47927466472}" dt="2025-10-30T15:04:33.627" v="2074" actId="47"/>
        <pc:sldMkLst>
          <pc:docMk/>
          <pc:sldMk cId="606607196" sldId="452"/>
        </pc:sldMkLst>
      </pc:sldChg>
      <pc:sldChg chg="addSp modSp add mod">
        <pc:chgData name="hải trần" userId="db59fcdbaa045415" providerId="LiveId" clId="{A56DB22E-C233-420B-8D1D-E47927466472}" dt="2025-10-30T15:00:07.930" v="2046" actId="14100"/>
        <pc:sldMkLst>
          <pc:docMk/>
          <pc:sldMk cId="1932009604" sldId="453"/>
        </pc:sldMkLst>
        <pc:spChg chg="add mod">
          <ac:chgData name="hải trần" userId="db59fcdbaa045415" providerId="LiveId" clId="{A56DB22E-C233-420B-8D1D-E47927466472}" dt="2025-10-30T15:00:07.930" v="2046" actId="14100"/>
          <ac:spMkLst>
            <pc:docMk/>
            <pc:sldMk cId="1932009604" sldId="453"/>
            <ac:spMk id="6" creationId="{9D9F6288-704A-434E-9492-BD8E2BCA27C0}"/>
          </ac:spMkLst>
        </pc:spChg>
      </pc:sldChg>
      <pc:sldChg chg="addSp delSp modSp add mod">
        <pc:chgData name="hải trần" userId="db59fcdbaa045415" providerId="LiveId" clId="{A56DB22E-C233-420B-8D1D-E47927466472}" dt="2025-10-30T15:03:57.659" v="2071" actId="14100"/>
        <pc:sldMkLst>
          <pc:docMk/>
          <pc:sldMk cId="2183861280" sldId="454"/>
        </pc:sldMkLst>
        <pc:spChg chg="add mod">
          <ac:chgData name="hải trần" userId="db59fcdbaa045415" providerId="LiveId" clId="{A56DB22E-C233-420B-8D1D-E47927466472}" dt="2025-10-30T15:03:33.723" v="2068" actId="20577"/>
          <ac:spMkLst>
            <pc:docMk/>
            <pc:sldMk cId="2183861280" sldId="454"/>
            <ac:spMk id="7" creationId="{CF10A84A-C892-4A37-A8E6-D088869AA1EA}"/>
          </ac:spMkLst>
        </pc:spChg>
        <pc:spChg chg="del">
          <ac:chgData name="hải trần" userId="db59fcdbaa045415" providerId="LiveId" clId="{A56DB22E-C233-420B-8D1D-E47927466472}" dt="2025-10-30T15:01:13.059" v="2049" actId="478"/>
          <ac:spMkLst>
            <pc:docMk/>
            <pc:sldMk cId="2183861280" sldId="454"/>
            <ac:spMk id="8" creationId="{5129C29C-CDB6-4A2D-A374-655A9DD41A21}"/>
          </ac:spMkLst>
        </pc:spChg>
        <pc:spChg chg="add mod">
          <ac:chgData name="hải trần" userId="db59fcdbaa045415" providerId="LiveId" clId="{A56DB22E-C233-420B-8D1D-E47927466472}" dt="2025-10-30T15:03:57.659" v="2071" actId="14100"/>
          <ac:spMkLst>
            <pc:docMk/>
            <pc:sldMk cId="2183861280" sldId="454"/>
            <ac:spMk id="9" creationId="{FDC5096A-4C97-4636-B574-2825E1A8004A}"/>
          </ac:spMkLst>
        </pc:spChg>
      </pc:sldChg>
      <pc:sldChg chg="addSp delSp modSp add mod">
        <pc:chgData name="hải trần" userId="db59fcdbaa045415" providerId="LiveId" clId="{A56DB22E-C233-420B-8D1D-E47927466472}" dt="2025-10-30T15:03:27.471" v="2067" actId="14100"/>
        <pc:sldMkLst>
          <pc:docMk/>
          <pc:sldMk cId="217008007" sldId="455"/>
        </pc:sldMkLst>
        <pc:spChg chg="del">
          <ac:chgData name="hải trần" userId="db59fcdbaa045415" providerId="LiveId" clId="{A56DB22E-C233-420B-8D1D-E47927466472}" dt="2025-10-30T15:03:05.967" v="2064" actId="478"/>
          <ac:spMkLst>
            <pc:docMk/>
            <pc:sldMk cId="217008007" sldId="455"/>
            <ac:spMk id="7" creationId="{CF10A84A-C892-4A37-A8E6-D088869AA1EA}"/>
          </ac:spMkLst>
        </pc:spChg>
        <pc:spChg chg="add mod">
          <ac:chgData name="hải trần" userId="db59fcdbaa045415" providerId="LiveId" clId="{A56DB22E-C233-420B-8D1D-E47927466472}" dt="2025-10-30T15:03:27.471" v="2067" actId="14100"/>
          <ac:spMkLst>
            <pc:docMk/>
            <pc:sldMk cId="217008007" sldId="455"/>
            <ac:spMk id="8" creationId="{820093CB-7F21-4A38-906B-4CAC74A30253}"/>
          </ac:spMkLst>
        </pc:spChg>
      </pc:sldChg>
      <pc:sldChg chg="addSp delSp modSp add mod">
        <pc:chgData name="hải trần" userId="db59fcdbaa045415" providerId="LiveId" clId="{A56DB22E-C233-420B-8D1D-E47927466472}" dt="2025-10-30T15:02:55.283" v="2063" actId="1076"/>
        <pc:sldMkLst>
          <pc:docMk/>
          <pc:sldMk cId="1141623077" sldId="456"/>
        </pc:sldMkLst>
        <pc:spChg chg="del">
          <ac:chgData name="hải trần" userId="db59fcdbaa045415" providerId="LiveId" clId="{A56DB22E-C233-420B-8D1D-E47927466472}" dt="2025-10-30T15:02:35.205" v="2059" actId="478"/>
          <ac:spMkLst>
            <pc:docMk/>
            <pc:sldMk cId="1141623077" sldId="456"/>
            <ac:spMk id="7" creationId="{CF10A84A-C892-4A37-A8E6-D088869AA1EA}"/>
          </ac:spMkLst>
        </pc:spChg>
        <pc:spChg chg="add mod">
          <ac:chgData name="hải trần" userId="db59fcdbaa045415" providerId="LiveId" clId="{A56DB22E-C233-420B-8D1D-E47927466472}" dt="2025-10-30T15:02:55.283" v="2063" actId="1076"/>
          <ac:spMkLst>
            <pc:docMk/>
            <pc:sldMk cId="1141623077" sldId="456"/>
            <ac:spMk id="8" creationId="{C456846F-594F-4E37-92E4-63F9C8E46167}"/>
          </ac:spMkLst>
        </pc:spChg>
      </pc:sldChg>
      <pc:sldChg chg="addSp modSp new del">
        <pc:chgData name="hải trần" userId="db59fcdbaa045415" providerId="LiveId" clId="{A56DB22E-C233-420B-8D1D-E47927466472}" dt="2025-10-30T15:22:17.372" v="2165" actId="47"/>
        <pc:sldMkLst>
          <pc:docMk/>
          <pc:sldMk cId="1784909069" sldId="457"/>
        </pc:sldMkLst>
        <pc:spChg chg="mod">
          <ac:chgData name="hải trần" userId="db59fcdbaa045415" providerId="LiveId" clId="{A56DB22E-C233-420B-8D1D-E47927466472}" dt="2025-10-30T15:12:38.320" v="2117"/>
          <ac:spMkLst>
            <pc:docMk/>
            <pc:sldMk cId="1784909069" sldId="457"/>
            <ac:spMk id="5" creationId="{A98FD89A-35FD-442D-A495-E316FA5BA85E}"/>
          </ac:spMkLst>
        </pc:spChg>
        <pc:spChg chg="mod">
          <ac:chgData name="hải trần" userId="db59fcdbaa045415" providerId="LiveId" clId="{A56DB22E-C233-420B-8D1D-E47927466472}" dt="2025-10-30T15:12:38.320" v="2117"/>
          <ac:spMkLst>
            <pc:docMk/>
            <pc:sldMk cId="1784909069" sldId="457"/>
            <ac:spMk id="6" creationId="{F369F697-B9DA-4C80-9141-C7A0ACDC7670}"/>
          </ac:spMkLst>
        </pc:spChg>
        <pc:grpChg chg="add mod">
          <ac:chgData name="hải trần" userId="db59fcdbaa045415" providerId="LiveId" clId="{A56DB22E-C233-420B-8D1D-E47927466472}" dt="2025-10-30T15:12:38.320" v="2117"/>
          <ac:grpSpMkLst>
            <pc:docMk/>
            <pc:sldMk cId="1784909069" sldId="457"/>
            <ac:grpSpMk id="4" creationId="{76267D51-484C-47AA-A4A3-3B0A9CDC36D7}"/>
          </ac:grpSpMkLst>
        </pc:grpChg>
        <pc:picChg chg="add mod">
          <ac:chgData name="hải trần" userId="db59fcdbaa045415" providerId="LiveId" clId="{A56DB22E-C233-420B-8D1D-E47927466472}" dt="2025-10-30T15:12:38.320" v="2117"/>
          <ac:picMkLst>
            <pc:docMk/>
            <pc:sldMk cId="1784909069" sldId="457"/>
            <ac:picMk id="7" creationId="{875F39F5-746D-407F-8A8E-CBC08D71D59F}"/>
          </ac:picMkLst>
        </pc:picChg>
      </pc:sldChg>
      <pc:sldMasterChg chg="delSldLayout">
        <pc:chgData name="hải trần" userId="db59fcdbaa045415" providerId="LiveId" clId="{A56DB22E-C233-420B-8D1D-E47927466472}" dt="2025-10-30T13:21:44.040" v="1501" actId="47"/>
        <pc:sldMasterMkLst>
          <pc:docMk/>
          <pc:sldMasterMk cId="0" sldId="2147483648"/>
        </pc:sldMasterMkLst>
        <pc:sldLayoutChg chg="del">
          <pc:chgData name="hải trần" userId="db59fcdbaa045415" providerId="LiveId" clId="{A56DB22E-C233-420B-8D1D-E47927466472}" dt="2025-10-30T13:21:44.040" v="1501" actId="47"/>
          <pc:sldLayoutMkLst>
            <pc:docMk/>
            <pc:sldMasterMk cId="0" sldId="2147483648"/>
            <pc:sldLayoutMk cId="1588501324" sldId="2147483706"/>
          </pc:sldLayoutMkLst>
        </pc:sldLayoutChg>
      </pc:sldMasterChg>
      <pc:sldMasterChg chg="delSldLayout">
        <pc:chgData name="hải trần" userId="db59fcdbaa045415" providerId="LiveId" clId="{A56DB22E-C233-420B-8D1D-E47927466472}" dt="2025-10-30T15:05:45.836" v="2100" actId="47"/>
        <pc:sldMasterMkLst>
          <pc:docMk/>
          <pc:sldMasterMk cId="3479379202" sldId="2147483661"/>
        </pc:sldMasterMkLst>
        <pc:sldLayoutChg chg="del">
          <pc:chgData name="hải trần" userId="db59fcdbaa045415" providerId="LiveId" clId="{A56DB22E-C233-420B-8D1D-E47927466472}" dt="2025-10-30T15:05:45.836" v="2100" actId="47"/>
          <pc:sldLayoutMkLst>
            <pc:docMk/>
            <pc:sldMasterMk cId="3479379202" sldId="2147483661"/>
            <pc:sldLayoutMk cId="3262883512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1BE8-349A-4325-BE9E-98DC860B046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2231F-D5E8-4FC0-91EE-C0EF0F62E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3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8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0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997bf304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997bf304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8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997bf304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997bf304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17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3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3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48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3351200" y="4463633"/>
            <a:ext cx="548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 hasCustomPrompt="1"/>
          </p:nvPr>
        </p:nvSpPr>
        <p:spPr>
          <a:xfrm>
            <a:off x="3700000" y="705344"/>
            <a:ext cx="4792000" cy="33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/>
          <p:nvPr/>
        </p:nvSpPr>
        <p:spPr>
          <a:xfrm flipH="1">
            <a:off x="9394733" y="-66983"/>
            <a:ext cx="3177867" cy="1569467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14"/>
          <p:cNvSpPr/>
          <p:nvPr/>
        </p:nvSpPr>
        <p:spPr>
          <a:xfrm rot="-6299960">
            <a:off x="-1008474" y="5147750"/>
            <a:ext cx="2931545" cy="239136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4"/>
          <p:cNvSpPr/>
          <p:nvPr/>
        </p:nvSpPr>
        <p:spPr>
          <a:xfrm rot="4226098">
            <a:off x="8742357" y="-778065"/>
            <a:ext cx="3563028" cy="2906484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9257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3080" y="91392"/>
            <a:ext cx="11954777" cy="6721505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5" name="Google Shape;65;p2"/>
          <p:cNvGrpSpPr/>
          <p:nvPr/>
        </p:nvGrpSpPr>
        <p:grpSpPr>
          <a:xfrm>
            <a:off x="10501989" y="2958677"/>
            <a:ext cx="3183795" cy="3520261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846200" y="4876667"/>
            <a:ext cx="6499600" cy="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3124000" y="1132733"/>
            <a:ext cx="5944000" cy="37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86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 rot="-1800227">
            <a:off x="9627374" y="6591707"/>
            <a:ext cx="149281" cy="52676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-5400000" flipH="1">
            <a:off x="7418403" y="6587928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 rot="5400000">
            <a:off x="8083479" y="6552184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-4499594">
            <a:off x="9071201" y="6587931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158" name="Google Shape;158;p3"/>
          <p:cNvGrpSpPr/>
          <p:nvPr/>
        </p:nvGrpSpPr>
        <p:grpSpPr>
          <a:xfrm>
            <a:off x="163080" y="91392"/>
            <a:ext cx="11954777" cy="6721505"/>
            <a:chOff x="122308" y="68542"/>
            <a:chExt cx="8966083" cy="5041129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 rot="10800000">
                <a:off x="7818592" y="988275"/>
                <a:ext cx="507013" cy="2359987"/>
                <a:chOff x="8524342" y="1674075"/>
                <a:chExt cx="507013" cy="2359987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870114" y="2464000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3" name="Google Shape;163;p3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64" name="Google Shape;164;p3"/>
                <p:cNvSpPr/>
                <p:nvPr/>
              </p:nvSpPr>
              <p:spPr>
                <a:xfrm rot="-5400000">
                  <a:off x="8954428" y="29468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5" name="Google Shape;165;p3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66" name="Google Shape;166;p3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167" name="Google Shape;167;p3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168" name="Google Shape;168;p3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1" name="Google Shape;181;p3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2" name="Google Shape;182;p3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4" name="Google Shape;184;p3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5" name="Google Shape;185;p3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8" name="Google Shape;188;p3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9" name="Google Shape;189;p3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0" name="Google Shape;190;p3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1" name="Google Shape;191;p3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4" name="Google Shape;194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5" name="Google Shape;195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6" name="Google Shape;196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7" name="Google Shape;197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8" name="Google Shape;198;p3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9" name="Google Shape;199;p3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1" name="Google Shape;201;p3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2" name="Google Shape;202;p3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3" name="Google Shape;203;p3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5" name="Google Shape;205;p3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6" name="Google Shape;206;p3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7" name="Google Shape;207;p3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08" name="Google Shape;208;p3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0" name="Google Shape;210;p3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1" name="Google Shape;211;p3"/>
                  <p:cNvSpPr/>
                  <p:nvPr/>
                </p:nvSpPr>
                <p:spPr>
                  <a:xfrm rot="2700000">
                    <a:off x="75445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12" name="Google Shape;212;p3"/>
                  <p:cNvSpPr/>
                  <p:nvPr/>
                </p:nvSpPr>
                <p:spPr>
                  <a:xfrm rot="8999773">
                    <a:off x="78946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4" name="Google Shape;214;p3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5" name="Google Shape;215;p3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16" name="Google Shape;216;p3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7" name="Google Shape;217;p3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18" name="Google Shape;218;p3"/>
                <p:cNvGrpSpPr/>
                <p:nvPr/>
              </p:nvGrpSpPr>
              <p:grpSpPr>
                <a:xfrm rot="10800000">
                  <a:off x="661073" y="1376836"/>
                  <a:ext cx="647001" cy="2151381"/>
                  <a:chOff x="122308" y="2608221"/>
                  <a:chExt cx="647001" cy="2151381"/>
                </a:xfrm>
              </p:grpSpPr>
              <p:sp>
                <p:nvSpPr>
                  <p:cNvPr id="219" name="Google Shape;219;p3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0" name="Google Shape;220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1" name="Google Shape;221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22" name="Google Shape;222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" name="Google Shape;223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4" name="Google Shape;224;p3"/>
                  <p:cNvSpPr/>
                  <p:nvPr/>
                </p:nvSpPr>
                <p:spPr>
                  <a:xfrm rot="8999773">
                    <a:off x="6549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225" name="Google Shape;225;p3"/>
            <p:cNvSpPr/>
            <p:nvPr/>
          </p:nvSpPr>
          <p:spPr>
            <a:xfrm>
              <a:off x="62325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7" name="Google Shape;227;p3"/>
          <p:cNvSpPr/>
          <p:nvPr/>
        </p:nvSpPr>
        <p:spPr>
          <a:xfrm>
            <a:off x="948567" y="720000"/>
            <a:ext cx="102948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2140433" y="2943584"/>
            <a:ext cx="7911200" cy="1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2" hasCustomPrompt="1"/>
          </p:nvPr>
        </p:nvSpPr>
        <p:spPr>
          <a:xfrm>
            <a:off x="5476584" y="1693767"/>
            <a:ext cx="123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"/>
          <p:cNvSpPr txBox="1">
            <a:spLocks noGrp="1"/>
          </p:cNvSpPr>
          <p:nvPr>
            <p:ph type="subTitle" idx="1"/>
          </p:nvPr>
        </p:nvSpPr>
        <p:spPr>
          <a:xfrm>
            <a:off x="2140533" y="4721184"/>
            <a:ext cx="7911200" cy="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83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63080" y="91392"/>
            <a:ext cx="11954777" cy="6721505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3539433" y="720000"/>
            <a:ext cx="51132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52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63080" y="147201"/>
            <a:ext cx="11954777" cy="6665697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968367" y="720000"/>
            <a:ext cx="63460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82" name="Google Shape;482;p7"/>
          <p:cNvGrpSpPr/>
          <p:nvPr/>
        </p:nvGrpSpPr>
        <p:grpSpPr>
          <a:xfrm>
            <a:off x="8829705" y="960926"/>
            <a:ext cx="1848307" cy="3435465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11232002" y="2119592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" name="Google Shape;529;p7"/>
          <p:cNvSpPr/>
          <p:nvPr/>
        </p:nvSpPr>
        <p:spPr>
          <a:xfrm>
            <a:off x="8763769" y="5721665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627167" y="1302784"/>
            <a:ext cx="50284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627167" y="2119584"/>
            <a:ext cx="5028400" cy="3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400">
                <a:solidFill>
                  <a:srgbClr val="434343"/>
                </a:solidFill>
              </a:defRPr>
            </a:lvl1pPr>
            <a:lvl2pPr marL="914378" lvl="1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566" lvl="2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754" lvl="3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5943" lvl="4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132" lvl="5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320" lvl="6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509" lvl="7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697" lvl="8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99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63077" y="91392"/>
            <a:ext cx="11878731" cy="6633533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961400" y="738567"/>
            <a:ext cx="10268800" cy="5380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3352167" y="1742800"/>
            <a:ext cx="5487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77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9"/>
          <p:cNvGrpSpPr/>
          <p:nvPr/>
        </p:nvGrpSpPr>
        <p:grpSpPr>
          <a:xfrm rot="10800000">
            <a:off x="163080" y="91392"/>
            <a:ext cx="11954777" cy="6721505"/>
            <a:chOff x="122308" y="68542"/>
            <a:chExt cx="8966083" cy="5041129"/>
          </a:xfrm>
        </p:grpSpPr>
        <p:grpSp>
          <p:nvGrpSpPr>
            <p:cNvPr id="688" name="Google Shape;688;p9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689" name="Google Shape;689;p9"/>
              <p:cNvGrpSpPr/>
              <p:nvPr/>
            </p:nvGrpSpPr>
            <p:grpSpPr>
              <a:xfrm rot="10800000">
                <a:off x="7894792" y="398400"/>
                <a:ext cx="888013" cy="1790004"/>
                <a:chOff x="8067142" y="2833934"/>
                <a:chExt cx="888013" cy="1790004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 rot="2700000">
                  <a:off x="80647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691" name="Google Shape;691;p9"/>
                <p:cNvSpPr/>
                <p:nvPr/>
              </p:nvSpPr>
              <p:spPr>
                <a:xfrm rot="-5400000">
                  <a:off x="8878228" y="45470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</p:grpSp>
          <p:grpSp>
            <p:nvGrpSpPr>
              <p:cNvPr id="692" name="Google Shape;692;p9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693" name="Google Shape;693;p9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694" name="Google Shape;694;p9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95" name="Google Shape;695;p9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696" name="Google Shape;696;p9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7" name="Google Shape;697;p9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8" name="Google Shape;698;p9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699" name="Google Shape;699;p9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0" name="Google Shape;700;p9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1" name="Google Shape;701;p9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2" name="Google Shape;702;p9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3" name="Google Shape;703;p9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4" name="Google Shape;704;p9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5" name="Google Shape;705;p9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6" name="Google Shape;706;p9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7" name="Google Shape;707;p9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8" name="Google Shape;708;p9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9" name="Google Shape;709;p9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0" name="Google Shape;710;p9"/>
                  <p:cNvSpPr/>
                  <p:nvPr/>
                </p:nvSpPr>
                <p:spPr>
                  <a:xfrm rot="-5400000">
                    <a:off x="21010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1" name="Google Shape;711;p9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2" name="Google Shape;712;p9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3" name="Google Shape;713;p9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4" name="Google Shape;714;p9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5" name="Google Shape;715;p9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6" name="Google Shape;716;p9"/>
                  <p:cNvSpPr/>
                  <p:nvPr/>
                </p:nvSpPr>
                <p:spPr>
                  <a:xfrm rot="8100000" flipH="1">
                    <a:off x="86083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7" name="Google Shape;717;p9"/>
                  <p:cNvSpPr/>
                  <p:nvPr/>
                </p:nvSpPr>
                <p:spPr>
                  <a:xfrm rot="-10594826" flipH="1">
                    <a:off x="89022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8" name="Google Shape;718;p9"/>
                  <p:cNvSpPr/>
                  <p:nvPr/>
                </p:nvSpPr>
                <p:spPr>
                  <a:xfrm>
                    <a:off x="8631314" y="9723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1" name="Google Shape;721;p9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22" name="Google Shape;722;p9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4" name="Google Shape;724;p9"/>
                  <p:cNvSpPr/>
                  <p:nvPr/>
                </p:nvSpPr>
                <p:spPr>
                  <a:xfrm rot="-2700000">
                    <a:off x="14224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5" name="Google Shape;725;p9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6" name="Google Shape;726;p9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7" name="Google Shape;727;p9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8" name="Google Shape;728;p9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29" name="Google Shape;729;p9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0" name="Google Shape;730;p9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1" name="Google Shape;731;p9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2" name="Google Shape;732;p9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3" name="Google Shape;733;p9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34" name="Google Shape;734;p9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5" name="Google Shape;735;p9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6" name="Google Shape;736;p9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7" name="Google Shape;737;p9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8" name="Google Shape;738;p9"/>
                  <p:cNvSpPr/>
                  <p:nvPr/>
                </p:nvSpPr>
                <p:spPr>
                  <a:xfrm rot="2700000">
                    <a:off x="73921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9" name="Google Shape;739;p9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40" name="Google Shape;740;p9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1" name="Google Shape;741;p9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2" name="Google Shape;742;p9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3" name="Google Shape;743;p9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4" name="Google Shape;744;p9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745" name="Google Shape;745;p9"/>
                <p:cNvGrpSpPr/>
                <p:nvPr/>
              </p:nvGrpSpPr>
              <p:grpSpPr>
                <a:xfrm rot="10800000">
                  <a:off x="584873" y="1376836"/>
                  <a:ext cx="6376847" cy="3550539"/>
                  <a:chOff x="-5531338" y="1209062"/>
                  <a:chExt cx="6376847" cy="3550539"/>
                </a:xfrm>
              </p:grpSpPr>
              <p:sp>
                <p:nvSpPr>
                  <p:cNvPr id="746" name="Google Shape;746;p9"/>
                  <p:cNvSpPr/>
                  <p:nvPr/>
                </p:nvSpPr>
                <p:spPr>
                  <a:xfrm rot="2700000">
                    <a:off x="-442209" y="1422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7" name="Google Shape;747;p9"/>
                  <p:cNvSpPr/>
                  <p:nvPr/>
                </p:nvSpPr>
                <p:spPr>
                  <a:xfrm rot="-7200227">
                    <a:off x="253029" y="138657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8" name="Google Shape;748;p9"/>
                  <p:cNvSpPr/>
                  <p:nvPr/>
                </p:nvSpPr>
                <p:spPr>
                  <a:xfrm rot="8100000">
                    <a:off x="-4955417" y="129195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9" name="Google Shape;749;p9"/>
                  <p:cNvSpPr/>
                  <p:nvPr/>
                </p:nvSpPr>
                <p:spPr>
                  <a:xfrm rot="8100000">
                    <a:off x="-5533766" y="124285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50" name="Google Shape;750;p9"/>
                  <p:cNvSpPr/>
                  <p:nvPr/>
                </p:nvSpPr>
                <p:spPr>
                  <a:xfrm rot="6300406">
                    <a:off x="6644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51" name="Google Shape;751;p9"/>
                  <p:cNvSpPr/>
                  <p:nvPr/>
                </p:nvSpPr>
                <p:spPr>
                  <a:xfrm rot="8999773">
                    <a:off x="7311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752" name="Google Shape;752;p9"/>
            <p:cNvSpPr/>
            <p:nvPr/>
          </p:nvSpPr>
          <p:spPr>
            <a:xfrm rot="-2059813">
              <a:off x="385089" y="4201469"/>
              <a:ext cx="193630" cy="18389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9"/>
            <p:cNvSpPr/>
            <p:nvPr/>
          </p:nvSpPr>
          <p:spPr>
            <a:xfrm rot="1827662">
              <a:off x="8404975" y="337459"/>
              <a:ext cx="193509" cy="1838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54" name="Google Shape;754;p9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5" name="Google Shape;755;p9"/>
          <p:cNvSpPr txBox="1">
            <a:spLocks noGrp="1"/>
          </p:cNvSpPr>
          <p:nvPr>
            <p:ph type="title"/>
          </p:nvPr>
        </p:nvSpPr>
        <p:spPr>
          <a:xfrm>
            <a:off x="3189200" y="1800333"/>
            <a:ext cx="5813600" cy="14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6" name="Google Shape;756;p9"/>
          <p:cNvSpPr txBox="1">
            <a:spLocks noGrp="1"/>
          </p:cNvSpPr>
          <p:nvPr>
            <p:ph type="subTitle" idx="1"/>
          </p:nvPr>
        </p:nvSpPr>
        <p:spPr>
          <a:xfrm>
            <a:off x="3189233" y="3436067"/>
            <a:ext cx="5813600" cy="1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89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1"/>
          <p:cNvGrpSpPr/>
          <p:nvPr/>
        </p:nvGrpSpPr>
        <p:grpSpPr>
          <a:xfrm rot="10800000" flipH="1">
            <a:off x="163080" y="91392"/>
            <a:ext cx="11954777" cy="6721505"/>
            <a:chOff x="122308" y="68542"/>
            <a:chExt cx="8966083" cy="5041129"/>
          </a:xfrm>
        </p:grpSpPr>
        <p:sp>
          <p:nvSpPr>
            <p:cNvPr id="776" name="Google Shape;776;p11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77" name="Google Shape;777;p11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78" name="Google Shape;778;p11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9" name="Google Shape;779;p11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0" name="Google Shape;780;p11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1" name="Google Shape;781;p11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2" name="Google Shape;782;p11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4" name="Google Shape;784;p11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5" name="Google Shape;785;p11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6" name="Google Shape;786;p11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7" name="Google Shape;787;p11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8" name="Google Shape;788;p11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11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0" name="Google Shape;790;p11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1" name="Google Shape;791;p11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2" name="Google Shape;792;p11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93" name="Google Shape;793;p11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4" name="Google Shape;794;p11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5" name="Google Shape;795;p11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6" name="Google Shape;796;p11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7" name="Google Shape;797;p11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8" name="Google Shape;798;p11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9" name="Google Shape;799;p11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0" name="Google Shape;800;p11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1" name="Google Shape;801;p11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2" name="Google Shape;802;p11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3" name="Google Shape;803;p11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4" name="Google Shape;804;p11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5" name="Google Shape;805;p11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6" name="Google Shape;806;p11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7" name="Google Shape;807;p11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8" name="Google Shape;808;p11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9" name="Google Shape;809;p11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0" name="Google Shape;810;p11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1" name="Google Shape;811;p11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2" name="Google Shape;812;p11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3" name="Google Shape;813;p11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14" name="Google Shape;814;p11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5" name="Google Shape;815;p11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6" name="Google Shape;816;p11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7" name="Google Shape;817;p11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18" name="Google Shape;818;p11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9" name="Google Shape;819;p11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11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1" name="Google Shape;821;p11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2" name="Google Shape;822;p11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3" name="Google Shape;823;p11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4" name="Google Shape;824;p11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5" name="Google Shape;825;p11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6" name="Google Shape;826;p11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27" name="Google Shape;827;p11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8" name="Google Shape;828;p11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29" name="Google Shape;829;p11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0" name="Google Shape;830;p11"/>
          <p:cNvSpPr/>
          <p:nvPr/>
        </p:nvSpPr>
        <p:spPr>
          <a:xfrm rot="2700000">
            <a:off x="11159353" y="1994839"/>
            <a:ext cx="149268" cy="52672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31" name="Google Shape;83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9467"/>
            <a:ext cx="8768000" cy="2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32" name="Google Shape;832;p11"/>
          <p:cNvSpPr txBox="1">
            <a:spLocks noGrp="1"/>
          </p:cNvSpPr>
          <p:nvPr>
            <p:ph type="subTitle" idx="1"/>
          </p:nvPr>
        </p:nvSpPr>
        <p:spPr>
          <a:xfrm>
            <a:off x="2115267" y="4479317"/>
            <a:ext cx="7961600" cy="6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674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61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 rot="10800000" flipH="1">
            <a:off x="163080" y="91392"/>
            <a:ext cx="11954777" cy="6665697"/>
            <a:chOff x="122308" y="110399"/>
            <a:chExt cx="8966083" cy="4999273"/>
          </a:xfrm>
        </p:grpSpPr>
        <p:sp>
          <p:nvSpPr>
            <p:cNvPr id="836" name="Google Shape;836;p1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37" name="Google Shape;837;p1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8" name="Google Shape;838;p1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p1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0" name="Google Shape;840;p1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1" name="Google Shape;841;p1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2" name="Google Shape;842;p13"/>
            <p:cNvSpPr/>
            <p:nvPr/>
          </p:nvSpPr>
          <p:spPr>
            <a:xfrm>
              <a:off x="77754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4" name="Google Shape;844;p1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5" name="Google Shape;845;p1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6" name="Google Shape;846;p1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7" name="Google Shape;847;p1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8" name="Google Shape;848;p1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1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0" name="Google Shape;850;p1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1" name="Google Shape;851;p1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2" name="Google Shape;852;p1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3" name="Google Shape;853;p1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4" name="Google Shape;854;p1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5" name="Google Shape;855;p1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6" name="Google Shape;856;p1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7" name="Google Shape;857;p1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8" name="Google Shape;858;p13"/>
            <p:cNvSpPr/>
            <p:nvPr/>
          </p:nvSpPr>
          <p:spPr>
            <a:xfrm rot="8999773">
              <a:off x="65370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9" name="Google Shape;859;p13"/>
            <p:cNvSpPr/>
            <p:nvPr/>
          </p:nvSpPr>
          <p:spPr>
            <a:xfrm rot="8100000" flipH="1">
              <a:off x="71976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0" name="Google Shape;860;p1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1" name="Google Shape;861;p1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2" name="Google Shape;862;p1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3" name="Google Shape;863;p1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4" name="Google Shape;864;p1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5" name="Google Shape;865;p1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6" name="Google Shape;866;p1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7" name="Google Shape;867;p1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8" name="Google Shape;868;p1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9" name="Google Shape;869;p1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0" name="Google Shape;870;p1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1" name="Google Shape;871;p1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2" name="Google Shape;872;p1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3" name="Google Shape;873;p1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74" name="Google Shape;874;p1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5" name="Google Shape;875;p1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6" name="Google Shape;876;p1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7" name="Google Shape;877;p1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78" name="Google Shape;878;p1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9" name="Google Shape;879;p1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0" name="Google Shape;880;p1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1" name="Google Shape;881;p1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2" name="Google Shape;882;p1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83" name="Google Shape;883;p1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4" name="Google Shape;884;p1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5" name="Google Shape;885;p1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6" name="Google Shape;886;p1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87" name="Google Shape;887;p1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8" name="Google Shape;888;p1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89" name="Google Shape;889;p13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/>
          </p:nvPr>
        </p:nvSpPr>
        <p:spPr>
          <a:xfrm>
            <a:off x="1256400" y="2193805"/>
            <a:ext cx="3115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2" hasCustomPrompt="1"/>
          </p:nvPr>
        </p:nvSpPr>
        <p:spPr>
          <a:xfrm>
            <a:off x="4620867" y="2437333"/>
            <a:ext cx="1090400" cy="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1"/>
          </p:nvPr>
        </p:nvSpPr>
        <p:spPr>
          <a:xfrm>
            <a:off x="1256400" y="2814916"/>
            <a:ext cx="31152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3"/>
          </p:nvPr>
        </p:nvSpPr>
        <p:spPr>
          <a:xfrm>
            <a:off x="7820567" y="2193805"/>
            <a:ext cx="3115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4" hasCustomPrompt="1"/>
          </p:nvPr>
        </p:nvSpPr>
        <p:spPr>
          <a:xfrm>
            <a:off x="6480967" y="2437333"/>
            <a:ext cx="1090400" cy="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5"/>
          </p:nvPr>
        </p:nvSpPr>
        <p:spPr>
          <a:xfrm>
            <a:off x="7820567" y="2814916"/>
            <a:ext cx="31152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title" idx="6"/>
          </p:nvPr>
        </p:nvSpPr>
        <p:spPr>
          <a:xfrm>
            <a:off x="1256400" y="4060905"/>
            <a:ext cx="3115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7" hasCustomPrompt="1"/>
          </p:nvPr>
        </p:nvSpPr>
        <p:spPr>
          <a:xfrm>
            <a:off x="4620784" y="4304465"/>
            <a:ext cx="1090400" cy="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8"/>
          </p:nvPr>
        </p:nvSpPr>
        <p:spPr>
          <a:xfrm>
            <a:off x="1256400" y="4682017"/>
            <a:ext cx="31152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9"/>
          </p:nvPr>
        </p:nvSpPr>
        <p:spPr>
          <a:xfrm>
            <a:off x="7820567" y="4060905"/>
            <a:ext cx="3115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3" hasCustomPrompt="1"/>
          </p:nvPr>
        </p:nvSpPr>
        <p:spPr>
          <a:xfrm>
            <a:off x="6480967" y="4294732"/>
            <a:ext cx="1090400" cy="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subTitle" idx="14"/>
          </p:nvPr>
        </p:nvSpPr>
        <p:spPr>
          <a:xfrm>
            <a:off x="7820567" y="4682017"/>
            <a:ext cx="31152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title" idx="15"/>
          </p:nvPr>
        </p:nvSpPr>
        <p:spPr>
          <a:xfrm>
            <a:off x="4663900" y="720000"/>
            <a:ext cx="28644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906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63080" y="91392"/>
            <a:ext cx="11954777" cy="6721505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701207" y="4952428"/>
            <a:ext cx="1322149" cy="2666551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5476502" y="5862816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9541319" y="5155624"/>
            <a:ext cx="1322167" cy="2666557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18069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6"/>
          <p:cNvGrpSpPr/>
          <p:nvPr/>
        </p:nvGrpSpPr>
        <p:grpSpPr>
          <a:xfrm flipH="1">
            <a:off x="163079" y="91390"/>
            <a:ext cx="11860749" cy="6623228"/>
            <a:chOff x="135794" y="68542"/>
            <a:chExt cx="8895562" cy="4967421"/>
          </a:xfrm>
        </p:grpSpPr>
        <p:grpSp>
          <p:nvGrpSpPr>
            <p:cNvPr id="1042" name="Google Shape;1042;p16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1043" name="Google Shape;1043;p16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044" name="Google Shape;1044;p16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1045" name="Google Shape;1045;p16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046" name="Google Shape;1046;p16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047" name="Google Shape;1047;p16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048" name="Google Shape;1048;p16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1049" name="Google Shape;1049;p16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050" name="Google Shape;1050;p16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051" name="Google Shape;1051;p16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52" name="Google Shape;1052;p16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53" name="Google Shape;1053;p16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54" name="Google Shape;1054;p16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55" name="Google Shape;1055;p16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56" name="Google Shape;1056;p16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57" name="Google Shape;1057;p16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58" name="Google Shape;1058;p16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59" name="Google Shape;1059;p16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0" name="Google Shape;1060;p16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61" name="Google Shape;1061;p16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62" name="Google Shape;1062;p16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63" name="Google Shape;1063;p16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64" name="Google Shape;1064;p16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5" name="Google Shape;1065;p16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6" name="Google Shape;1066;p16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67" name="Google Shape;1067;p16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68" name="Google Shape;1068;p16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9" name="Google Shape;1069;p16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70" name="Google Shape;1070;p16"/>
                    <p:cNvSpPr/>
                    <p:nvPr/>
                  </p:nvSpPr>
                  <p:spPr>
                    <a:xfrm rot="-10594826" flipH="1">
                      <a:off x="2806268" y="40259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71" name="Google Shape;1071;p16"/>
                    <p:cNvSpPr/>
                    <p:nvPr/>
                  </p:nvSpPr>
                  <p:spPr>
                    <a:xfrm>
                      <a:off x="8631314" y="11247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72" name="Google Shape;1072;p16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73" name="Google Shape;1073;p16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74" name="Google Shape;1074;p16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75" name="Google Shape;1075;p16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76" name="Google Shape;1076;p16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77" name="Google Shape;1077;p16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78" name="Google Shape;1078;p16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79" name="Google Shape;1079;p16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80" name="Google Shape;1080;p16"/>
                    <p:cNvSpPr/>
                    <p:nvPr/>
                  </p:nvSpPr>
                  <p:spPr>
                    <a:xfrm rot="8100000" flipH="1">
                      <a:off x="8826469" y="3708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81" name="Google Shape;1081;p16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82" name="Google Shape;1082;p16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83" name="Google Shape;1083;p16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84" name="Google Shape;1084;p16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85" name="Google Shape;1085;p16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86" name="Google Shape;1086;p16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87" name="Google Shape;1087;p16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88" name="Google Shape;1088;p16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89" name="Google Shape;1089;p16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90" name="Google Shape;1090;p16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91" name="Google Shape;1091;p16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92" name="Google Shape;1092;p16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93" name="Google Shape;1093;p16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94" name="Google Shape;1094;p16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95" name="Google Shape;1095;p16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96" name="Google Shape;1096;p16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097" name="Google Shape;1097;p16"/>
                  <p:cNvGrpSpPr/>
                  <p:nvPr/>
                </p:nvGrpSpPr>
                <p:grpSpPr>
                  <a:xfrm rot="10800000">
                    <a:off x="1132858" y="911298"/>
                    <a:ext cx="1533329" cy="1542048"/>
                    <a:chOff x="-1235806" y="3683092"/>
                    <a:chExt cx="1533329" cy="1542048"/>
                  </a:xfrm>
                </p:grpSpPr>
                <p:sp>
                  <p:nvSpPr>
                    <p:cNvPr id="1098" name="Google Shape;1098;p16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99" name="Google Shape;1099;p16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00" name="Google Shape;1100;p16"/>
                    <p:cNvSpPr/>
                    <p:nvPr/>
                  </p:nvSpPr>
                  <p:spPr>
                    <a:xfrm rot="6300406">
                      <a:off x="2072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101" name="Google Shape;1101;p16"/>
              <p:cNvSpPr/>
              <p:nvPr/>
            </p:nvSpPr>
            <p:spPr>
              <a:xfrm>
                <a:off x="623250" y="43764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16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103" name="Google Shape;1103;p16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04" name="Google Shape;1104;p16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05" name="Google Shape;1105;p16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06" name="Google Shape;1106;p16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07" name="Google Shape;1107;p16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08" name="Google Shape;1108;p16"/>
            <p:cNvSpPr/>
            <p:nvPr/>
          </p:nvSpPr>
          <p:spPr>
            <a:xfrm rot="-4499594">
              <a:off x="17279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109" name="Google Shape;1109;p16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10" name="Google Shape;1110;p16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11" name="Google Shape;1111;p16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112" name="Google Shape;1112;p16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3" name="Google Shape;1113;p16"/>
          <p:cNvSpPr txBox="1">
            <a:spLocks noGrp="1"/>
          </p:cNvSpPr>
          <p:nvPr>
            <p:ph type="subTitle" idx="1"/>
          </p:nvPr>
        </p:nvSpPr>
        <p:spPr>
          <a:xfrm>
            <a:off x="1297533" y="3746200"/>
            <a:ext cx="48620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6"/>
          <p:cNvSpPr txBox="1">
            <a:spLocks noGrp="1"/>
          </p:cNvSpPr>
          <p:nvPr>
            <p:ph type="title"/>
          </p:nvPr>
        </p:nvSpPr>
        <p:spPr>
          <a:xfrm>
            <a:off x="1297533" y="1579000"/>
            <a:ext cx="48620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865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3"/>
          <p:cNvGrpSpPr/>
          <p:nvPr/>
        </p:nvGrpSpPr>
        <p:grpSpPr>
          <a:xfrm>
            <a:off x="81427" y="91392"/>
            <a:ext cx="12036429" cy="6721505"/>
            <a:chOff x="61069" y="68542"/>
            <a:chExt cx="9027322" cy="5041129"/>
          </a:xfrm>
        </p:grpSpPr>
        <p:sp>
          <p:nvSpPr>
            <p:cNvPr id="2032" name="Google Shape;2032;p33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3" name="Google Shape;2033;p3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4" name="Google Shape;2034;p3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5" name="Google Shape;2035;p3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6" name="Google Shape;2036;p3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37" name="Google Shape;2037;p33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8" name="Google Shape;2038;p3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9" name="Google Shape;2039;p3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0" name="Google Shape;2040;p3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1" name="Google Shape;2041;p3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2" name="Google Shape;2042;p33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3" name="Google Shape;2043;p3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4" name="Google Shape;2044;p33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5" name="Google Shape;2045;p3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46" name="Google Shape;2046;p3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7" name="Google Shape;2047;p33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8" name="Google Shape;2048;p33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9" name="Google Shape;2049;p3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0" name="Google Shape;2050;p33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1" name="Google Shape;2051;p3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2" name="Google Shape;2052;p3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3" name="Google Shape;2053;p33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4" name="Google Shape;2054;p33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5" name="Google Shape;2055;p3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6" name="Google Shape;2056;p33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57" name="Google Shape;2057;p3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8" name="Google Shape;2058;p33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9" name="Google Shape;2059;p3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0" name="Google Shape;2060;p33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61" name="Google Shape;2061;p3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2" name="Google Shape;2062;p3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3" name="Google Shape;2063;p3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4" name="Google Shape;2064;p3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5" name="Google Shape;2065;p33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6" name="Google Shape;2066;p3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7" name="Google Shape;2067;p3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68" name="Google Shape;2068;p3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9" name="Google Shape;2069;p3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0" name="Google Shape;2070;p3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1" name="Google Shape;2071;p3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2" name="Google Shape;2072;p3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73" name="Google Shape;2073;p3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4" name="Google Shape;2074;p3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5" name="Google Shape;2075;p3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6" name="Google Shape;2076;p3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7" name="Google Shape;2077;p3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8" name="Google Shape;2078;p3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9" name="Google Shape;2079;p3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0" name="Google Shape;2080;p3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81" name="Google Shape;2081;p3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82" name="Google Shape;2082;p3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3" name="Google Shape;2083;p3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084" name="Google Shape;2084;p33"/>
          <p:cNvSpPr/>
          <p:nvPr/>
        </p:nvSpPr>
        <p:spPr>
          <a:xfrm>
            <a:off x="415200" y="413467"/>
            <a:ext cx="11361600" cy="60312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5" name="Google Shape;2085;p33"/>
          <p:cNvSpPr txBox="1">
            <a:spLocks noGrp="1"/>
          </p:cNvSpPr>
          <p:nvPr>
            <p:ph type="title"/>
          </p:nvPr>
        </p:nvSpPr>
        <p:spPr>
          <a:xfrm>
            <a:off x="961183" y="2376084"/>
            <a:ext cx="340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6" name="Google Shape;2086;p33"/>
          <p:cNvSpPr txBox="1">
            <a:spLocks noGrp="1"/>
          </p:cNvSpPr>
          <p:nvPr>
            <p:ph type="subTitle" idx="1"/>
          </p:nvPr>
        </p:nvSpPr>
        <p:spPr>
          <a:xfrm>
            <a:off x="961183" y="3056517"/>
            <a:ext cx="3403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7" name="Google Shape;2087;p33"/>
          <p:cNvSpPr txBox="1">
            <a:spLocks noGrp="1"/>
          </p:cNvSpPr>
          <p:nvPr>
            <p:ph type="title" idx="2"/>
          </p:nvPr>
        </p:nvSpPr>
        <p:spPr>
          <a:xfrm>
            <a:off x="7829981" y="2376084"/>
            <a:ext cx="340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8" name="Google Shape;2088;p33"/>
          <p:cNvSpPr txBox="1">
            <a:spLocks noGrp="1"/>
          </p:cNvSpPr>
          <p:nvPr>
            <p:ph type="subTitle" idx="3"/>
          </p:nvPr>
        </p:nvSpPr>
        <p:spPr>
          <a:xfrm>
            <a:off x="7829981" y="3056517"/>
            <a:ext cx="3403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33"/>
          <p:cNvSpPr txBox="1">
            <a:spLocks noGrp="1"/>
          </p:cNvSpPr>
          <p:nvPr>
            <p:ph type="title" idx="4"/>
          </p:nvPr>
        </p:nvSpPr>
        <p:spPr>
          <a:xfrm>
            <a:off x="961183" y="4200317"/>
            <a:ext cx="340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0" name="Google Shape;2090;p33"/>
          <p:cNvSpPr txBox="1">
            <a:spLocks noGrp="1"/>
          </p:cNvSpPr>
          <p:nvPr>
            <p:ph type="subTitle" idx="5"/>
          </p:nvPr>
        </p:nvSpPr>
        <p:spPr>
          <a:xfrm>
            <a:off x="961183" y="4880751"/>
            <a:ext cx="3403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33"/>
          <p:cNvSpPr txBox="1">
            <a:spLocks noGrp="1"/>
          </p:cNvSpPr>
          <p:nvPr>
            <p:ph type="title" idx="6"/>
          </p:nvPr>
        </p:nvSpPr>
        <p:spPr>
          <a:xfrm>
            <a:off x="7829981" y="4200317"/>
            <a:ext cx="340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2" name="Google Shape;2092;p33"/>
          <p:cNvSpPr txBox="1">
            <a:spLocks noGrp="1"/>
          </p:cNvSpPr>
          <p:nvPr>
            <p:ph type="subTitle" idx="7"/>
          </p:nvPr>
        </p:nvSpPr>
        <p:spPr>
          <a:xfrm>
            <a:off x="7829981" y="4880751"/>
            <a:ext cx="3403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33"/>
          <p:cNvSpPr txBox="1">
            <a:spLocks noGrp="1"/>
          </p:cNvSpPr>
          <p:nvPr>
            <p:ph type="title" idx="8"/>
          </p:nvPr>
        </p:nvSpPr>
        <p:spPr>
          <a:xfrm>
            <a:off x="3352167" y="720000"/>
            <a:ext cx="54876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003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63079" y="105370"/>
            <a:ext cx="11860749" cy="6609251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960000" y="397367"/>
            <a:ext cx="10272000" cy="606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8981541" y="3592579"/>
            <a:ext cx="2390217" cy="2318351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9394202" y="380470"/>
            <a:ext cx="2105633" cy="3636633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1274501" y="1024802"/>
            <a:ext cx="1019067" cy="1006067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2254887" y="5510812"/>
            <a:ext cx="2715127" cy="2473629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7203899" y="5510745"/>
            <a:ext cx="2715252" cy="2473744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33792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87579" y="147199"/>
            <a:ext cx="11854231" cy="6577724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960000" y="726633"/>
            <a:ext cx="10272000" cy="5404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26" name="Google Shape;2526;p39"/>
          <p:cNvSpPr/>
          <p:nvPr/>
        </p:nvSpPr>
        <p:spPr>
          <a:xfrm>
            <a:off x="7470651" y="2272213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8714967" y="3093067"/>
            <a:ext cx="1157900" cy="6860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9146232" y="20385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3" name="Google Shape;2533;p39"/>
          <p:cNvSpPr/>
          <p:nvPr/>
        </p:nvSpPr>
        <p:spPr>
          <a:xfrm>
            <a:off x="9568085" y="4064213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4" name="Google Shape;2534;p39"/>
          <p:cNvSpPr/>
          <p:nvPr/>
        </p:nvSpPr>
        <p:spPr>
          <a:xfrm>
            <a:off x="9568085" y="1648213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5" name="Google Shape;2535;p39"/>
          <p:cNvSpPr/>
          <p:nvPr/>
        </p:nvSpPr>
        <p:spPr>
          <a:xfrm>
            <a:off x="7780785" y="4976213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6" name="Google Shape;2536;p39"/>
          <p:cNvSpPr/>
          <p:nvPr/>
        </p:nvSpPr>
        <p:spPr>
          <a:xfrm flipH="1">
            <a:off x="9146232" y="44849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7" name="Google Shape;2537;p39"/>
          <p:cNvSpPr/>
          <p:nvPr/>
        </p:nvSpPr>
        <p:spPr>
          <a:xfrm flipH="1">
            <a:off x="7660632" y="3313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8" name="Google Shape;2538;p39"/>
          <p:cNvSpPr/>
          <p:nvPr/>
        </p:nvSpPr>
        <p:spPr>
          <a:xfrm flipH="1">
            <a:off x="10669199" y="3313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73624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87579" y="147199"/>
            <a:ext cx="11854231" cy="6577724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2153533" y="726633"/>
            <a:ext cx="7922400" cy="5404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555095" y="2741407"/>
            <a:ext cx="2462727" cy="457727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8914813" y="1203256"/>
            <a:ext cx="2353801" cy="2655671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9259832" y="5537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8" name="Google Shape;2638;p40"/>
          <p:cNvSpPr/>
          <p:nvPr/>
        </p:nvSpPr>
        <p:spPr>
          <a:xfrm flipH="1">
            <a:off x="5985681" y="902800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520451" y="784213"/>
            <a:ext cx="9347391" cy="4752336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3079765" y="4907433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7098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FA483-8E3D-4B1C-B6E8-071ADB85E1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71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4CE88-3D7C-408A-9CA9-C33B5D95AF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8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B7872-CDF7-4713-AFD9-1071222013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612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38B16-F587-4E03-AC3B-7DAD6017DC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391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67173-F2C0-47BC-AD87-752D77844F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325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E10F1-7B03-4CB2-97A5-EBCAA41778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041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54441-D0BC-4915-947B-24132FF12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619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722DE-1576-4147-B0EE-6F01FADECA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492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BBD5F-8014-4F16-BFA2-5494765CB8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121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66D52-F219-4368-A01D-8C6FB6A3F2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75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64D89-B0A2-4AB3-A35A-6CC4F2B33A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88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75ED7E-0ACC-4295-AA2B-D963D538980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409382"/>
            <a:ext cx="1008259" cy="10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79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5BEBF-045B-41AE-A21C-7351F8F1A099}" type="datetimeFigureOut">
              <a:rPr lang="vi-VN" smtClean="0"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EA153-826E-4BB7-A498-2A76EBD55B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8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66E2-F55A-4B05-BB92-8A4AADBF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 descr="A red background with a yellow border&#10;&#10;Description automatically generated">
            <a:extLst>
              <a:ext uri="{FF2B5EF4-FFF2-40B4-BE49-F238E27FC236}">
                <a16:creationId xmlns:a16="http://schemas.microsoft.com/office/drawing/2014/main" id="{54431047-0208-4409-9845-57904ED93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" y="-99392"/>
            <a:ext cx="12192000" cy="6957392"/>
          </a:xfr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F9120601-C0EF-4C03-85F4-DA971149B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76719"/>
            <a:ext cx="95770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vi-V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 CƯ M’GAR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vi-V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EA HĐING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4178F49-E969-43F0-A125-DBF27CFE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36" y="1636660"/>
            <a:ext cx="1161350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HỘI NGHỊ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5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VIÊN CHỨC, NGƯỜI LAO ĐỘNG</a:t>
            </a:r>
            <a:endParaRPr lang="en-US" altLang="en-US" sz="5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7E990D87-8A90-488A-80B9-BED754121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136" y="478225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NĂM HỌC: 20</a:t>
            </a:r>
            <a:r>
              <a:rPr lang="vi-V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25 - 2026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381F94D3-D4D1-4A42-A882-D2D18AB5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920" y="6165304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M’gar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31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20</a:t>
            </a:r>
            <a:r>
              <a:rPr lang="vi-VN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25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6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29C29C-CDB6-4A2D-A374-655A9DD41A21}"/>
              </a:ext>
            </a:extLst>
          </p:cNvPr>
          <p:cNvSpPr txBox="1"/>
          <p:nvPr/>
        </p:nvSpPr>
        <p:spPr>
          <a:xfrm>
            <a:off x="332732" y="1638524"/>
            <a:ext cx="11881320" cy="3157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2024- 2025</a:t>
            </a:r>
            <a:endParaRPr lang="vi-VN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CB, GV, NV: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đ/c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QL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07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ĐH 02: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ĐH 23;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96%/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CĐ 01;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ĐH 0; CĐ 02; TC 0 ; SC 04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 đ/c;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02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01 Đ/c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TCLLCT.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0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A7582C-55CD-4C3C-85B7-9FD0E35A149D}"/>
              </a:ext>
            </a:extLst>
          </p:cNvPr>
          <p:cNvSpPr txBox="1"/>
          <p:nvPr/>
        </p:nvSpPr>
        <p:spPr>
          <a:xfrm>
            <a:off x="407368" y="260648"/>
            <a:ext cx="11881320" cy="534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285/11lớp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12/12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	     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273/273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20.000đ/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14.000đ/1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285/285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277/285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97,1%. SDDĐ1: 8/285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2,9%.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278/285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97,5%.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TCĐ1: 7/285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2,5%.Tỷ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+ 03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171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70,NDT 54.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2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22F73-7449-4FC4-BF5B-01728826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47E35D-556E-456D-A9BD-A305864EABF3}"/>
              </a:ext>
            </a:extLst>
          </p:cNvPr>
          <p:cNvSpPr txBox="1"/>
          <p:nvPr/>
        </p:nvSpPr>
        <p:spPr>
          <a:xfrm>
            <a:off x="263352" y="966345"/>
            <a:ext cx="12072664" cy="477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2024-2025,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PPGD Steam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21/23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Nam”;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buffet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1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005BE-72C7-44D4-921A-15833A0E5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8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59DB21-2C10-49D6-8B74-2ED9301C9798}"/>
              </a:ext>
            </a:extLst>
          </p:cNvPr>
          <p:cNvSpPr txBox="1"/>
          <p:nvPr/>
        </p:nvSpPr>
        <p:spPr>
          <a:xfrm>
            <a:off x="119336" y="260648"/>
            <a:ext cx="11953328" cy="600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142/285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49,8%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143/285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50,2%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268/285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94%        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270/285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94%;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15/285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0,6%.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157/157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Khen thưởng cuối năm: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 ngoan: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142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 tỉ lệ: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49,8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 ngoan: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143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cháu, tỉ lệ: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50,2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học sinh dân tộc thiểu số đến trường đều được tăng cường tiếng Việt.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0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4F60C-5059-443F-A7C3-CEA3E441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35F8C3-532B-4013-9A59-C352A89288D7}"/>
              </a:ext>
            </a:extLst>
          </p:cNvPr>
          <p:cNvSpPr txBox="1"/>
          <p:nvPr/>
        </p:nvSpPr>
        <p:spPr>
          <a:xfrm>
            <a:off x="1307468" y="1124744"/>
            <a:ext cx="9577064" cy="40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9754 m2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5000m2)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2024-2025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04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04 camera 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tiền:150,000.000đ 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xẩy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6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4F60C-5059-443F-A7C3-CEA3E441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8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65A40-F910-4D51-9D49-59BF54ABDDCF}"/>
              </a:ext>
            </a:extLst>
          </p:cNvPr>
          <p:cNvSpPr txBox="1"/>
          <p:nvPr/>
        </p:nvSpPr>
        <p:spPr>
          <a:xfrm>
            <a:off x="16042" y="428617"/>
            <a:ext cx="12192000" cy="720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XH</a:t>
            </a:r>
            <a:endParaRPr lang="vi-VN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(VC, NLĐ)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BGH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(VC, NLĐ) qua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(VC, NLĐ)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20/11, 8/3;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Nam.(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 bảo các chế độ hỗ trợ đối với trẻ em có hoàn cảnh đặc biệt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rẻ em thuộc diện hộ nghèo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thực hiện theo quy định của nhà nước.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10.800.000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7.500.000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I;)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18.800.000đ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19.000.000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43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4F60C-5059-443F-A7C3-CEA3E441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8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65A40-F910-4D51-9D49-59BF54ABDDCF}"/>
              </a:ext>
            </a:extLst>
          </p:cNvPr>
          <p:cNvSpPr txBox="1"/>
          <p:nvPr/>
        </p:nvSpPr>
        <p:spPr>
          <a:xfrm>
            <a:off x="16042" y="428617"/>
            <a:ext cx="12192000" cy="720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XH</a:t>
            </a:r>
            <a:endParaRPr lang="vi-VN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(VC, NLĐ)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BGH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(VC, NLĐ) qua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(VC, NLĐ)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20/11, 8/3;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Nam.(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 bảo các chế độ hỗ trợ đối với trẻ em có hoàn cảnh đặc biệt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rẻ em thuộc diện hộ nghèo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thực hiện theo quy định của nhà nước.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10.800.000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7.500.000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I;)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18.800.000đ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19.000.000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3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4F60C-5059-443F-A7C3-CEA3E441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8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08D1D9-D42A-4CB4-88BF-B87B14FDCDE8}"/>
              </a:ext>
            </a:extLst>
          </p:cNvPr>
          <p:cNvSpPr txBox="1"/>
          <p:nvPr/>
        </p:nvSpPr>
        <p:spPr>
          <a:xfrm>
            <a:off x="191344" y="36673"/>
            <a:ext cx="12192000" cy="6188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vi-VN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(VC, NLĐ)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(VC,NLĐ)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4F60C-5059-443F-A7C3-CEA3E441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8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14014F-E25B-4301-9181-6C57E0057FB4}"/>
              </a:ext>
            </a:extLst>
          </p:cNvPr>
          <p:cNvSpPr txBox="1"/>
          <p:nvPr/>
        </p:nvSpPr>
        <p:spPr>
          <a:xfrm>
            <a:off x="479376" y="147676"/>
            <a:ext cx="11593288" cy="6511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endParaRPr lang="vi-VN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“Chi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2024”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“Lao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2024”;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CSTD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05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XS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UBND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9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4F60C-5059-443F-A7C3-CEA3E441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8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D52FB-9E68-4D20-9590-1AC61A835F3D}"/>
              </a:ext>
            </a:extLst>
          </p:cNvPr>
          <p:cNvSpPr txBox="1"/>
          <p:nvPr/>
        </p:nvSpPr>
        <p:spPr>
          <a:xfrm>
            <a:off x="227348" y="705344"/>
            <a:ext cx="11737304" cy="4619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2024 - 2025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Hđing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 BGH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(VC, NLĐ)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CS, ND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BGH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BCHCĐ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2024 - 2025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vướng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PPGD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CNTT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4F60C-5059-443F-A7C3-CEA3E441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8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B9D92-5D35-4DDE-9A28-38946F761E40}"/>
              </a:ext>
            </a:extLst>
          </p:cNvPr>
          <p:cNvSpPr txBox="1"/>
          <p:nvPr/>
        </p:nvSpPr>
        <p:spPr>
          <a:xfrm>
            <a:off x="911424" y="1801932"/>
            <a:ext cx="9721080" cy="21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CNTT.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9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467BDF-BE40-4468-92A6-39C227EB2580}"/>
              </a:ext>
            </a:extLst>
          </p:cNvPr>
          <p:cNvSpPr txBox="1"/>
          <p:nvPr/>
        </p:nvSpPr>
        <p:spPr>
          <a:xfrm>
            <a:off x="1703512" y="1559034"/>
            <a:ext cx="8442394" cy="161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HƯỚNG NHIÊM VỤ NĂM HỌC 2025-2026.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02294-24A7-4CE5-862F-B6A5F85A53A0}"/>
              </a:ext>
            </a:extLst>
          </p:cNvPr>
          <p:cNvSpPr txBox="1"/>
          <p:nvPr/>
        </p:nvSpPr>
        <p:spPr>
          <a:xfrm>
            <a:off x="0" y="111786"/>
            <a:ext cx="12192000" cy="648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CÁC CHỈ TIÊU PHẤN ĐẤU: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8412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tabLst>
                <a:tab pos="2484120" algn="l"/>
              </a:tabLst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CB GV NV- NLĐ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CB GV NV- NLĐ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 fontAlgn="base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đẩy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mạnh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tập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tưởng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đạo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đức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cách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Chí Minh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Chỉ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05-CT/TW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ngày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tháng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Chính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trị </a:t>
            </a:r>
            <a:r>
              <a:rPr lang="en-US" b="1" i="1" kern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</a:t>
            </a:r>
            <a:r>
              <a:rPr lang="en-US" b="1" i="1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CB GV NV- NLĐ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tưởng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đạo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đức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Chí Minh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  CB GV NV- NLĐ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 CB GV NV- NLĐ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BA238-0E40-4C4C-8F2D-E6ECBDF51F2F}"/>
              </a:ext>
            </a:extLst>
          </p:cNvPr>
          <p:cNvSpPr txBox="1"/>
          <p:nvPr/>
        </p:nvSpPr>
        <p:spPr>
          <a:xfrm>
            <a:off x="119336" y="-95555"/>
            <a:ext cx="12192000" cy="7049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CB GV NV- NLĐ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-100% CB GV NV- NLĐ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 CB GV NV- NLĐ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steam,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8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2EE036-0D92-4A52-9635-F869C4D71259}"/>
              </a:ext>
            </a:extLst>
          </p:cNvPr>
          <p:cNvSpPr txBox="1"/>
          <p:nvPr/>
        </p:nvSpPr>
        <p:spPr>
          <a:xfrm>
            <a:off x="767408" y="685074"/>
            <a:ext cx="11161240" cy="530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-100  CB GV NV- NLĐ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CB GV NV- NLĐ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  CBGVNV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NLĐ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0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B9B6A-AE9D-46AC-B929-A42BB488E7A9}"/>
              </a:ext>
            </a:extLst>
          </p:cNvPr>
          <p:cNvSpPr txBox="1"/>
          <p:nvPr/>
        </p:nvSpPr>
        <p:spPr>
          <a:xfrm>
            <a:off x="1559496" y="952792"/>
            <a:ext cx="8640960" cy="339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258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1000đ/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9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C0111-4A92-42FA-819E-2485CD5E1001}"/>
              </a:ext>
            </a:extLst>
          </p:cNvPr>
          <p:cNvSpPr txBox="1"/>
          <p:nvPr/>
        </p:nvSpPr>
        <p:spPr>
          <a:xfrm>
            <a:off x="983432" y="1569884"/>
            <a:ext cx="9577064" cy="252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100%, chia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10lớp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95%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97%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85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7C3036-1804-4905-832C-83503447902D}"/>
              </a:ext>
            </a:extLst>
          </p:cNvPr>
          <p:cNvSpPr txBox="1"/>
          <p:nvPr/>
        </p:nvSpPr>
        <p:spPr>
          <a:xfrm>
            <a:off x="119336" y="59663"/>
            <a:ext cx="12072664" cy="422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2lần/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78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BMI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4%.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24/24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20.000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14.000đ/1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3A0B9E-AD7A-4CF1-8923-4C0AAFC8F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25996"/>
              </p:ext>
            </p:extLst>
          </p:nvPr>
        </p:nvGraphicFramePr>
        <p:xfrm>
          <a:off x="479376" y="4580427"/>
          <a:ext cx="10972800" cy="6894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12303">
                  <a:extLst>
                    <a:ext uri="{9D8B030D-6E8A-4147-A177-3AD203B41FA5}">
                      <a16:colId xmlns:a16="http://schemas.microsoft.com/office/drawing/2014/main" val="493760099"/>
                    </a:ext>
                  </a:extLst>
                </a:gridCol>
                <a:gridCol w="3182749">
                  <a:extLst>
                    <a:ext uri="{9D8B030D-6E8A-4147-A177-3AD203B41FA5}">
                      <a16:colId xmlns:a16="http://schemas.microsoft.com/office/drawing/2014/main" val="2399305427"/>
                    </a:ext>
                  </a:extLst>
                </a:gridCol>
                <a:gridCol w="5377748">
                  <a:extLst>
                    <a:ext uri="{9D8B030D-6E8A-4147-A177-3AD203B41FA5}">
                      <a16:colId xmlns:a16="http://schemas.microsoft.com/office/drawing/2014/main" val="1463970856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Nhóm tuổi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Tỷ lệ năng lượng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Nhu cầu năng lượng /ngày/trẻ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954533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24 - 36 tháng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60 - 70%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600 Kcal - 651 Kcal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7451953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3 - 6 tuổi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50 - 55%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 dirty="0">
                          <a:effectLst/>
                        </a:rPr>
                        <a:t>615 Kcal - 726 Kcal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692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288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29CAB-52EE-4E77-AA0F-8CC565F2A24E}"/>
              </a:ext>
            </a:extLst>
          </p:cNvPr>
          <p:cNvSpPr txBox="1"/>
          <p:nvPr/>
        </p:nvSpPr>
        <p:spPr>
          <a:xfrm>
            <a:off x="551384" y="112238"/>
            <a:ext cx="681789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81A9C6-9292-4628-AE44-B8B40C392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150999"/>
              </p:ext>
            </p:extLst>
          </p:nvPr>
        </p:nvGraphicFramePr>
        <p:xfrm>
          <a:off x="407368" y="743330"/>
          <a:ext cx="10972800" cy="9192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99696">
                  <a:extLst>
                    <a:ext uri="{9D8B030D-6E8A-4147-A177-3AD203B41FA5}">
                      <a16:colId xmlns:a16="http://schemas.microsoft.com/office/drawing/2014/main" val="2539317550"/>
                    </a:ext>
                  </a:extLst>
                </a:gridCol>
                <a:gridCol w="1896100">
                  <a:extLst>
                    <a:ext uri="{9D8B030D-6E8A-4147-A177-3AD203B41FA5}">
                      <a16:colId xmlns:a16="http://schemas.microsoft.com/office/drawing/2014/main" val="2597534455"/>
                    </a:ext>
                  </a:extLst>
                </a:gridCol>
                <a:gridCol w="2177004">
                  <a:extLst>
                    <a:ext uri="{9D8B030D-6E8A-4147-A177-3AD203B41FA5}">
                      <a16:colId xmlns:a16="http://schemas.microsoft.com/office/drawing/2014/main" val="3777486013"/>
                    </a:ext>
                  </a:extLst>
                </a:gridCol>
              </a:tblGrid>
              <a:tr h="225743">
                <a:tc>
                  <a:txBody>
                    <a:bodyPr/>
                    <a:lstStyle/>
                    <a:p>
                      <a:pPr indent="4679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Tỷ lệ các chất cung cấp năng lượng khẩu phần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Trẻ nhà trẻ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Trẻ mẫu giáo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0033093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indent="4679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- Chất đạm (Protein)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13% - 20%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13% - 20%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0807155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indent="4679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- Chất béo (Lipid)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30% - 40%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25% - 35%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4212873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indent="46799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- Chất bột (Glucid)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effectLst/>
                        </a:rPr>
                        <a:t>47% - 50%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679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 dirty="0">
                          <a:effectLst/>
                        </a:rPr>
                        <a:t>52% - 60%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306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5455DA8-2A7C-4789-BB61-9E5E7743FA26}"/>
              </a:ext>
            </a:extLst>
          </p:cNvPr>
          <p:cNvSpPr txBox="1"/>
          <p:nvPr/>
        </p:nvSpPr>
        <p:spPr>
          <a:xfrm>
            <a:off x="291052" y="1870302"/>
            <a:ext cx="11089115" cy="1176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sườn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Thu,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nõn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A8E63-F486-46E6-9DBF-190F56B16C50}"/>
              </a:ext>
            </a:extLst>
          </p:cNvPr>
          <p:cNvSpPr txBox="1"/>
          <p:nvPr/>
        </p:nvSpPr>
        <p:spPr>
          <a:xfrm>
            <a:off x="695400" y="3139740"/>
            <a:ext cx="8860968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100%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0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7817F6-615F-4911-9EA6-E0421168E0AC}"/>
              </a:ext>
            </a:extLst>
          </p:cNvPr>
          <p:cNvSpPr txBox="1"/>
          <p:nvPr/>
        </p:nvSpPr>
        <p:spPr>
          <a:xfrm>
            <a:off x="1343472" y="1312890"/>
            <a:ext cx="8496944" cy="339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Earobic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9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28DBF-8FFC-46C9-A55C-B14ABF0E567C}"/>
              </a:ext>
            </a:extLst>
          </p:cNvPr>
          <p:cNvSpPr txBox="1"/>
          <p:nvPr/>
        </p:nvSpPr>
        <p:spPr>
          <a:xfrm>
            <a:off x="767408" y="213761"/>
            <a:ext cx="9721080" cy="643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- 100%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UBND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85%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CSTĐ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: 15%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UBND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40%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8" y="6023124"/>
            <a:ext cx="9143244" cy="792414"/>
          </a:xfrm>
          <a:prstGeom prst="rect">
            <a:avLst/>
          </a:prstGeom>
        </p:spPr>
      </p:pic>
      <p:grpSp>
        <p:nvGrpSpPr>
          <p:cNvPr id="50" name="Google Shape;422;p39">
            <a:extLst>
              <a:ext uri="{FF2B5EF4-FFF2-40B4-BE49-F238E27FC236}">
                <a16:creationId xmlns:a16="http://schemas.microsoft.com/office/drawing/2014/main" id="{EE0034F1-E76F-4A08-84FC-C02B309D3C08}"/>
              </a:ext>
            </a:extLst>
          </p:cNvPr>
          <p:cNvGrpSpPr/>
          <p:nvPr/>
        </p:nvGrpSpPr>
        <p:grpSpPr>
          <a:xfrm rot="3287663">
            <a:off x="7837267" y="-208131"/>
            <a:ext cx="1341895" cy="2447190"/>
            <a:chOff x="4211691" y="133614"/>
            <a:chExt cx="1061934" cy="1936630"/>
          </a:xfrm>
        </p:grpSpPr>
        <p:sp>
          <p:nvSpPr>
            <p:cNvPr id="51" name="Google Shape;423;p39">
              <a:extLst>
                <a:ext uri="{FF2B5EF4-FFF2-40B4-BE49-F238E27FC236}">
                  <a16:creationId xmlns:a16="http://schemas.microsoft.com/office/drawing/2014/main" id="{3D06D3C4-01E4-4C95-866D-9D76C4BF3E1F}"/>
                </a:ext>
              </a:extLst>
            </p:cNvPr>
            <p:cNvSpPr/>
            <p:nvPr/>
          </p:nvSpPr>
          <p:spPr>
            <a:xfrm rot="2015395">
              <a:off x="5004868" y="133614"/>
              <a:ext cx="268757" cy="1619275"/>
            </a:xfrm>
            <a:custGeom>
              <a:avLst/>
              <a:gdLst/>
              <a:ahLst/>
              <a:cxnLst/>
              <a:rect l="l" t="t" r="r" b="b"/>
              <a:pathLst>
                <a:path w="2754" h="16593" extrusionOk="0">
                  <a:moveTo>
                    <a:pt x="2211" y="1"/>
                  </a:moveTo>
                  <a:lnTo>
                    <a:pt x="1" y="16480"/>
                  </a:lnTo>
                  <a:lnTo>
                    <a:pt x="918" y="16593"/>
                  </a:lnTo>
                  <a:lnTo>
                    <a:pt x="2754" y="7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 dirty="0"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52" name="Google Shape;424;p39">
              <a:extLst>
                <a:ext uri="{FF2B5EF4-FFF2-40B4-BE49-F238E27FC236}">
                  <a16:creationId xmlns:a16="http://schemas.microsoft.com/office/drawing/2014/main" id="{8258090A-288F-49FD-8579-E9F0CCC748BE}"/>
                </a:ext>
              </a:extLst>
            </p:cNvPr>
            <p:cNvSpPr/>
            <p:nvPr/>
          </p:nvSpPr>
          <p:spPr>
            <a:xfrm rot="2015395">
              <a:off x="4466443" y="1515316"/>
              <a:ext cx="133012" cy="306133"/>
            </a:xfrm>
            <a:custGeom>
              <a:avLst/>
              <a:gdLst/>
              <a:ahLst/>
              <a:cxnLst/>
              <a:rect l="l" t="t" r="r" b="b"/>
              <a:pathLst>
                <a:path w="1363" h="3137" extrusionOk="0">
                  <a:moveTo>
                    <a:pt x="705" y="0"/>
                  </a:moveTo>
                  <a:cubicBezTo>
                    <a:pt x="605" y="0"/>
                    <a:pt x="507" y="7"/>
                    <a:pt x="426" y="13"/>
                  </a:cubicBezTo>
                  <a:cubicBezTo>
                    <a:pt x="332" y="893"/>
                    <a:pt x="89" y="1754"/>
                    <a:pt x="89" y="2672"/>
                  </a:cubicBezTo>
                  <a:cubicBezTo>
                    <a:pt x="89" y="2781"/>
                    <a:pt x="1" y="3085"/>
                    <a:pt x="219" y="3085"/>
                  </a:cubicBezTo>
                  <a:cubicBezTo>
                    <a:pt x="225" y="3085"/>
                    <a:pt x="232" y="3085"/>
                    <a:pt x="239" y="3084"/>
                  </a:cubicBezTo>
                  <a:cubicBezTo>
                    <a:pt x="239" y="2897"/>
                    <a:pt x="276" y="2710"/>
                    <a:pt x="314" y="2541"/>
                  </a:cubicBezTo>
                  <a:lnTo>
                    <a:pt x="314" y="2541"/>
                  </a:lnTo>
                  <a:cubicBezTo>
                    <a:pt x="314" y="2728"/>
                    <a:pt x="201" y="2934"/>
                    <a:pt x="351" y="3047"/>
                  </a:cubicBezTo>
                  <a:cubicBezTo>
                    <a:pt x="516" y="3101"/>
                    <a:pt x="690" y="3136"/>
                    <a:pt x="867" y="3136"/>
                  </a:cubicBezTo>
                  <a:cubicBezTo>
                    <a:pt x="932" y="3136"/>
                    <a:pt x="997" y="3132"/>
                    <a:pt x="1063" y="3122"/>
                  </a:cubicBezTo>
                  <a:cubicBezTo>
                    <a:pt x="1138" y="2972"/>
                    <a:pt x="1175" y="2803"/>
                    <a:pt x="1175" y="2635"/>
                  </a:cubicBezTo>
                  <a:cubicBezTo>
                    <a:pt x="1269" y="2260"/>
                    <a:pt x="1306" y="1867"/>
                    <a:pt x="1325" y="1474"/>
                  </a:cubicBezTo>
                  <a:cubicBezTo>
                    <a:pt x="1325" y="1174"/>
                    <a:pt x="1362" y="874"/>
                    <a:pt x="1344" y="593"/>
                  </a:cubicBezTo>
                  <a:cubicBezTo>
                    <a:pt x="1344" y="444"/>
                    <a:pt x="1325" y="219"/>
                    <a:pt x="1213" y="125"/>
                  </a:cubicBezTo>
                  <a:cubicBezTo>
                    <a:pt x="1113" y="25"/>
                    <a:pt x="905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53" name="Google Shape;425;p39">
              <a:extLst>
                <a:ext uri="{FF2B5EF4-FFF2-40B4-BE49-F238E27FC236}">
                  <a16:creationId xmlns:a16="http://schemas.microsoft.com/office/drawing/2014/main" id="{355B2359-B4AF-4776-9BFC-859AAB2D90C1}"/>
                </a:ext>
              </a:extLst>
            </p:cNvPr>
            <p:cNvSpPr/>
            <p:nvPr/>
          </p:nvSpPr>
          <p:spPr>
            <a:xfrm rot="2015395">
              <a:off x="4594395" y="1493599"/>
              <a:ext cx="98857" cy="84121"/>
            </a:xfrm>
            <a:custGeom>
              <a:avLst/>
              <a:gdLst/>
              <a:ahLst/>
              <a:cxnLst/>
              <a:rect l="l" t="t" r="r" b="b"/>
              <a:pathLst>
                <a:path w="1013" h="862" extrusionOk="0">
                  <a:moveTo>
                    <a:pt x="94" y="0"/>
                  </a:moveTo>
                  <a:lnTo>
                    <a:pt x="1" y="749"/>
                  </a:lnTo>
                  <a:lnTo>
                    <a:pt x="918" y="862"/>
                  </a:lnTo>
                  <a:lnTo>
                    <a:pt x="1012" y="1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54" name="Google Shape;426;p39">
              <a:extLst>
                <a:ext uri="{FF2B5EF4-FFF2-40B4-BE49-F238E27FC236}">
                  <a16:creationId xmlns:a16="http://schemas.microsoft.com/office/drawing/2014/main" id="{FB76F4D7-4BAE-4E8E-AF15-72088B87A34F}"/>
                </a:ext>
              </a:extLst>
            </p:cNvPr>
            <p:cNvSpPr/>
            <p:nvPr/>
          </p:nvSpPr>
          <p:spPr>
            <a:xfrm rot="2015395">
              <a:off x="4397797" y="1625205"/>
              <a:ext cx="155457" cy="192248"/>
            </a:xfrm>
            <a:custGeom>
              <a:avLst/>
              <a:gdLst/>
              <a:ahLst/>
              <a:cxnLst/>
              <a:rect l="l" t="t" r="r" b="b"/>
              <a:pathLst>
                <a:path w="1593" h="1970" extrusionOk="0">
                  <a:moveTo>
                    <a:pt x="506" y="0"/>
                  </a:moveTo>
                  <a:lnTo>
                    <a:pt x="506" y="0"/>
                  </a:lnTo>
                  <a:cubicBezTo>
                    <a:pt x="488" y="38"/>
                    <a:pt x="488" y="75"/>
                    <a:pt x="488" y="113"/>
                  </a:cubicBezTo>
                  <a:cubicBezTo>
                    <a:pt x="413" y="206"/>
                    <a:pt x="356" y="319"/>
                    <a:pt x="319" y="431"/>
                  </a:cubicBezTo>
                  <a:cubicBezTo>
                    <a:pt x="300" y="637"/>
                    <a:pt x="338" y="824"/>
                    <a:pt x="282" y="1011"/>
                  </a:cubicBezTo>
                  <a:cubicBezTo>
                    <a:pt x="244" y="1217"/>
                    <a:pt x="1" y="1648"/>
                    <a:pt x="263" y="1779"/>
                  </a:cubicBezTo>
                  <a:cubicBezTo>
                    <a:pt x="338" y="1835"/>
                    <a:pt x="469" y="1817"/>
                    <a:pt x="525" y="1854"/>
                  </a:cubicBezTo>
                  <a:cubicBezTo>
                    <a:pt x="600" y="1892"/>
                    <a:pt x="581" y="1948"/>
                    <a:pt x="694" y="1967"/>
                  </a:cubicBezTo>
                  <a:cubicBezTo>
                    <a:pt x="704" y="1969"/>
                    <a:pt x="716" y="1970"/>
                    <a:pt x="728" y="1970"/>
                  </a:cubicBezTo>
                  <a:cubicBezTo>
                    <a:pt x="828" y="1970"/>
                    <a:pt x="985" y="1910"/>
                    <a:pt x="1068" y="1910"/>
                  </a:cubicBezTo>
                  <a:cubicBezTo>
                    <a:pt x="1162" y="1910"/>
                    <a:pt x="1255" y="1948"/>
                    <a:pt x="1330" y="1948"/>
                  </a:cubicBezTo>
                  <a:cubicBezTo>
                    <a:pt x="1592" y="1948"/>
                    <a:pt x="1574" y="1892"/>
                    <a:pt x="1518" y="1704"/>
                  </a:cubicBezTo>
                  <a:cubicBezTo>
                    <a:pt x="1480" y="1592"/>
                    <a:pt x="1461" y="1480"/>
                    <a:pt x="1480" y="1386"/>
                  </a:cubicBezTo>
                  <a:cubicBezTo>
                    <a:pt x="1518" y="1143"/>
                    <a:pt x="1518" y="731"/>
                    <a:pt x="1218" y="674"/>
                  </a:cubicBezTo>
                  <a:cubicBezTo>
                    <a:pt x="1204" y="672"/>
                    <a:pt x="1191" y="670"/>
                    <a:pt x="1178" y="670"/>
                  </a:cubicBezTo>
                  <a:cubicBezTo>
                    <a:pt x="1056" y="670"/>
                    <a:pt x="965" y="780"/>
                    <a:pt x="855" y="780"/>
                  </a:cubicBezTo>
                  <a:cubicBezTo>
                    <a:pt x="816" y="780"/>
                    <a:pt x="776" y="766"/>
                    <a:pt x="731" y="731"/>
                  </a:cubicBezTo>
                  <a:cubicBezTo>
                    <a:pt x="450" y="468"/>
                    <a:pt x="1087" y="56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55" name="Google Shape;427;p39">
              <a:extLst>
                <a:ext uri="{FF2B5EF4-FFF2-40B4-BE49-F238E27FC236}">
                  <a16:creationId xmlns:a16="http://schemas.microsoft.com/office/drawing/2014/main" id="{4CC4D525-F378-4499-AF31-FE53B86DD3A1}"/>
                </a:ext>
              </a:extLst>
            </p:cNvPr>
            <p:cNvSpPr/>
            <p:nvPr/>
          </p:nvSpPr>
          <p:spPr>
            <a:xfrm rot="2015395">
              <a:off x="4325397" y="1660042"/>
              <a:ext cx="69385" cy="123058"/>
            </a:xfrm>
            <a:custGeom>
              <a:avLst/>
              <a:gdLst/>
              <a:ahLst/>
              <a:cxnLst/>
              <a:rect l="l" t="t" r="r" b="b"/>
              <a:pathLst>
                <a:path w="711" h="1261" extrusionOk="0">
                  <a:moveTo>
                    <a:pt x="244" y="0"/>
                  </a:moveTo>
                  <a:cubicBezTo>
                    <a:pt x="75" y="0"/>
                    <a:pt x="1" y="94"/>
                    <a:pt x="19" y="263"/>
                  </a:cubicBezTo>
                  <a:lnTo>
                    <a:pt x="19" y="375"/>
                  </a:lnTo>
                  <a:cubicBezTo>
                    <a:pt x="75" y="618"/>
                    <a:pt x="1" y="1199"/>
                    <a:pt x="356" y="1255"/>
                  </a:cubicBezTo>
                  <a:cubicBezTo>
                    <a:pt x="374" y="1259"/>
                    <a:pt x="392" y="1260"/>
                    <a:pt x="409" y="1260"/>
                  </a:cubicBezTo>
                  <a:cubicBezTo>
                    <a:pt x="574" y="1260"/>
                    <a:pt x="710" y="1106"/>
                    <a:pt x="693" y="937"/>
                  </a:cubicBezTo>
                  <a:cubicBezTo>
                    <a:pt x="263" y="918"/>
                    <a:pt x="338" y="30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56" name="Google Shape;428;p39">
              <a:extLst>
                <a:ext uri="{FF2B5EF4-FFF2-40B4-BE49-F238E27FC236}">
                  <a16:creationId xmlns:a16="http://schemas.microsoft.com/office/drawing/2014/main" id="{778600AD-053B-47B7-BB03-9FDE05D93FC3}"/>
                </a:ext>
              </a:extLst>
            </p:cNvPr>
            <p:cNvSpPr/>
            <p:nvPr/>
          </p:nvSpPr>
          <p:spPr>
            <a:xfrm rot="2015395">
              <a:off x="4342295" y="1963580"/>
              <a:ext cx="71239" cy="106664"/>
            </a:xfrm>
            <a:custGeom>
              <a:avLst/>
              <a:gdLst/>
              <a:ahLst/>
              <a:cxnLst/>
              <a:rect l="l" t="t" r="r" b="b"/>
              <a:pathLst>
                <a:path w="730" h="1093" extrusionOk="0">
                  <a:moveTo>
                    <a:pt x="354" y="0"/>
                  </a:moveTo>
                  <a:cubicBezTo>
                    <a:pt x="313" y="0"/>
                    <a:pt x="263" y="14"/>
                    <a:pt x="206" y="43"/>
                  </a:cubicBezTo>
                  <a:lnTo>
                    <a:pt x="187" y="137"/>
                  </a:lnTo>
                  <a:cubicBezTo>
                    <a:pt x="38" y="437"/>
                    <a:pt x="0" y="774"/>
                    <a:pt x="56" y="1092"/>
                  </a:cubicBezTo>
                  <a:cubicBezTo>
                    <a:pt x="59" y="1092"/>
                    <a:pt x="63" y="1092"/>
                    <a:pt x="66" y="1092"/>
                  </a:cubicBezTo>
                  <a:cubicBezTo>
                    <a:pt x="482" y="1092"/>
                    <a:pt x="730" y="0"/>
                    <a:pt x="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57" name="Google Shape;429;p39">
              <a:extLst>
                <a:ext uri="{FF2B5EF4-FFF2-40B4-BE49-F238E27FC236}">
                  <a16:creationId xmlns:a16="http://schemas.microsoft.com/office/drawing/2014/main" id="{E52DE57B-D8C6-4F5D-BCB4-22F5788BFDD3}"/>
                </a:ext>
              </a:extLst>
            </p:cNvPr>
            <p:cNvSpPr/>
            <p:nvPr/>
          </p:nvSpPr>
          <p:spPr>
            <a:xfrm rot="2015395">
              <a:off x="4318944" y="1885885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58" name="Google Shape;430;p39">
              <a:extLst>
                <a:ext uri="{FF2B5EF4-FFF2-40B4-BE49-F238E27FC236}">
                  <a16:creationId xmlns:a16="http://schemas.microsoft.com/office/drawing/2014/main" id="{972E29C1-BB28-4305-BC2E-D72631755094}"/>
                </a:ext>
              </a:extLst>
            </p:cNvPr>
            <p:cNvSpPr/>
            <p:nvPr/>
          </p:nvSpPr>
          <p:spPr>
            <a:xfrm rot="2015395">
              <a:off x="4292389" y="1833720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1"/>
                  </a:moveTo>
                  <a:lnTo>
                    <a:pt x="1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59" name="Google Shape;431;p39">
              <a:extLst>
                <a:ext uri="{FF2B5EF4-FFF2-40B4-BE49-F238E27FC236}">
                  <a16:creationId xmlns:a16="http://schemas.microsoft.com/office/drawing/2014/main" id="{60F1709E-A632-4FB4-9A3D-47EB7060F196}"/>
                </a:ext>
              </a:extLst>
            </p:cNvPr>
            <p:cNvSpPr/>
            <p:nvPr/>
          </p:nvSpPr>
          <p:spPr>
            <a:xfrm rot="2015395">
              <a:off x="4316532" y="1885717"/>
              <a:ext cx="3708" cy="2440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0" y="0"/>
                  </a:moveTo>
                  <a:lnTo>
                    <a:pt x="0" y="19"/>
                  </a:lnTo>
                  <a:cubicBezTo>
                    <a:pt x="0" y="23"/>
                    <a:pt x="1" y="24"/>
                    <a:pt x="2" y="24"/>
                  </a:cubicBezTo>
                  <a:cubicBezTo>
                    <a:pt x="8" y="24"/>
                    <a:pt x="23" y="0"/>
                    <a:pt x="38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0" name="Google Shape;432;p39">
              <a:extLst>
                <a:ext uri="{FF2B5EF4-FFF2-40B4-BE49-F238E27FC236}">
                  <a16:creationId xmlns:a16="http://schemas.microsoft.com/office/drawing/2014/main" id="{5B0B7D83-BF44-49BD-824C-716AC8FE82B5}"/>
                </a:ext>
              </a:extLst>
            </p:cNvPr>
            <p:cNvSpPr/>
            <p:nvPr/>
          </p:nvSpPr>
          <p:spPr>
            <a:xfrm rot="2015395">
              <a:off x="4272521" y="197571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1" name="Google Shape;433;p39">
              <a:extLst>
                <a:ext uri="{FF2B5EF4-FFF2-40B4-BE49-F238E27FC236}">
                  <a16:creationId xmlns:a16="http://schemas.microsoft.com/office/drawing/2014/main" id="{35DFEB1D-C973-4BE1-97D9-16881E0B5614}"/>
                </a:ext>
              </a:extLst>
            </p:cNvPr>
            <p:cNvSpPr/>
            <p:nvPr/>
          </p:nvSpPr>
          <p:spPr>
            <a:xfrm rot="2015395">
              <a:off x="4305082" y="1864174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2" name="Google Shape;434;p39">
              <a:extLst>
                <a:ext uri="{FF2B5EF4-FFF2-40B4-BE49-F238E27FC236}">
                  <a16:creationId xmlns:a16="http://schemas.microsoft.com/office/drawing/2014/main" id="{97C724EB-7148-4C43-B846-EC2596E7D58C}"/>
                </a:ext>
              </a:extLst>
            </p:cNvPr>
            <p:cNvSpPr/>
            <p:nvPr/>
          </p:nvSpPr>
          <p:spPr>
            <a:xfrm rot="2015395">
              <a:off x="4303109" y="1860605"/>
              <a:ext cx="1854" cy="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9" y="0"/>
                  </a:ln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3" name="Google Shape;435;p39">
              <a:extLst>
                <a:ext uri="{FF2B5EF4-FFF2-40B4-BE49-F238E27FC236}">
                  <a16:creationId xmlns:a16="http://schemas.microsoft.com/office/drawing/2014/main" id="{F7E9BBC3-E087-410D-BD9E-2CBA840CB926}"/>
                </a:ext>
              </a:extLst>
            </p:cNvPr>
            <p:cNvSpPr/>
            <p:nvPr/>
          </p:nvSpPr>
          <p:spPr>
            <a:xfrm rot="2015395">
              <a:off x="4328730" y="1897055"/>
              <a:ext cx="1952" cy="18347"/>
            </a:xfrm>
            <a:custGeom>
              <a:avLst/>
              <a:gdLst/>
              <a:ahLst/>
              <a:cxnLst/>
              <a:rect l="l" t="t" r="r" b="b"/>
              <a:pathLst>
                <a:path w="20" h="188" extrusionOk="0">
                  <a:moveTo>
                    <a:pt x="10" y="0"/>
                  </a:moveTo>
                  <a:cubicBezTo>
                    <a:pt x="10" y="26"/>
                    <a:pt x="10" y="52"/>
                    <a:pt x="10" y="80"/>
                  </a:cubicBezTo>
                  <a:lnTo>
                    <a:pt x="10" y="80"/>
                  </a:lnTo>
                  <a:cubicBezTo>
                    <a:pt x="15" y="38"/>
                    <a:pt x="19" y="0"/>
                    <a:pt x="10" y="0"/>
                  </a:cubicBezTo>
                  <a:close/>
                  <a:moveTo>
                    <a:pt x="10" y="80"/>
                  </a:moveTo>
                  <a:lnTo>
                    <a:pt x="10" y="80"/>
                  </a:lnTo>
                  <a:cubicBezTo>
                    <a:pt x="5" y="122"/>
                    <a:pt x="1" y="169"/>
                    <a:pt x="10" y="187"/>
                  </a:cubicBezTo>
                  <a:cubicBezTo>
                    <a:pt x="10" y="147"/>
                    <a:pt x="10" y="112"/>
                    <a:pt x="10" y="8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4" name="Google Shape;436;p39">
              <a:extLst>
                <a:ext uri="{FF2B5EF4-FFF2-40B4-BE49-F238E27FC236}">
                  <a16:creationId xmlns:a16="http://schemas.microsoft.com/office/drawing/2014/main" id="{99259CFB-66F1-4B82-B507-8A793F276A59}"/>
                </a:ext>
              </a:extLst>
            </p:cNvPr>
            <p:cNvSpPr/>
            <p:nvPr/>
          </p:nvSpPr>
          <p:spPr>
            <a:xfrm rot="2015395">
              <a:off x="4277578" y="1762650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0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5" name="Google Shape;437;p39">
              <a:extLst>
                <a:ext uri="{FF2B5EF4-FFF2-40B4-BE49-F238E27FC236}">
                  <a16:creationId xmlns:a16="http://schemas.microsoft.com/office/drawing/2014/main" id="{62581853-7ACD-4265-B57D-F481E4723BD7}"/>
                </a:ext>
              </a:extLst>
            </p:cNvPr>
            <p:cNvSpPr/>
            <p:nvPr/>
          </p:nvSpPr>
          <p:spPr>
            <a:xfrm rot="2015395">
              <a:off x="4273752" y="1767520"/>
              <a:ext cx="3708" cy="429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0" y="1"/>
                  </a:moveTo>
                  <a:cubicBezTo>
                    <a:pt x="0" y="7"/>
                    <a:pt x="0" y="13"/>
                    <a:pt x="0" y="19"/>
                  </a:cubicBezTo>
                  <a:cubicBezTo>
                    <a:pt x="0" y="19"/>
                    <a:pt x="12" y="43"/>
                    <a:pt x="27" y="43"/>
                  </a:cubicBezTo>
                  <a:cubicBezTo>
                    <a:pt x="30" y="43"/>
                    <a:pt x="34" y="42"/>
                    <a:pt x="38" y="38"/>
                  </a:cubicBezTo>
                  <a:cubicBezTo>
                    <a:pt x="38" y="38"/>
                    <a:pt x="38" y="19"/>
                    <a:pt x="19" y="19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6" name="Google Shape;438;p39">
              <a:extLst>
                <a:ext uri="{FF2B5EF4-FFF2-40B4-BE49-F238E27FC236}">
                  <a16:creationId xmlns:a16="http://schemas.microsoft.com/office/drawing/2014/main" id="{479760A2-D5F1-4BE9-8C2A-13A50AC12207}"/>
                </a:ext>
              </a:extLst>
            </p:cNvPr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7" name="Google Shape;439;p39">
              <a:extLst>
                <a:ext uri="{FF2B5EF4-FFF2-40B4-BE49-F238E27FC236}">
                  <a16:creationId xmlns:a16="http://schemas.microsoft.com/office/drawing/2014/main" id="{4C1DDB6E-D3C7-4613-B43A-4BDA4859F375}"/>
                </a:ext>
              </a:extLst>
            </p:cNvPr>
            <p:cNvSpPr/>
            <p:nvPr/>
          </p:nvSpPr>
          <p:spPr>
            <a:xfrm rot="2015395">
              <a:off x="4211691" y="1762738"/>
              <a:ext cx="1952" cy="1952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19" y="1"/>
                    <a:pt x="0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8" name="Google Shape;440;p39">
              <a:extLst>
                <a:ext uri="{FF2B5EF4-FFF2-40B4-BE49-F238E27FC236}">
                  <a16:creationId xmlns:a16="http://schemas.microsoft.com/office/drawing/2014/main" id="{47EBB2F8-18D7-4DA1-9F2F-1B519C4ECED4}"/>
                </a:ext>
              </a:extLst>
            </p:cNvPr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9" name="Google Shape;441;p39">
              <a:extLst>
                <a:ext uri="{FF2B5EF4-FFF2-40B4-BE49-F238E27FC236}">
                  <a16:creationId xmlns:a16="http://schemas.microsoft.com/office/drawing/2014/main" id="{2607397B-C1DB-4CA0-83E0-D54AC09A0F00}"/>
                </a:ext>
              </a:extLst>
            </p:cNvPr>
            <p:cNvSpPr/>
            <p:nvPr/>
          </p:nvSpPr>
          <p:spPr>
            <a:xfrm rot="2015395">
              <a:off x="4239751" y="1793810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70" name="Google Shape;442;p39">
              <a:extLst>
                <a:ext uri="{FF2B5EF4-FFF2-40B4-BE49-F238E27FC236}">
                  <a16:creationId xmlns:a16="http://schemas.microsoft.com/office/drawing/2014/main" id="{920929C0-B1AE-4626-BD99-69823DD04D9C}"/>
                </a:ext>
              </a:extLst>
            </p:cNvPr>
            <p:cNvSpPr/>
            <p:nvPr/>
          </p:nvSpPr>
          <p:spPr>
            <a:xfrm rot="2015395">
              <a:off x="4272115" y="1773785"/>
              <a:ext cx="98" cy="1952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19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71" name="Google Shape;443;p39">
              <a:extLst>
                <a:ext uri="{FF2B5EF4-FFF2-40B4-BE49-F238E27FC236}">
                  <a16:creationId xmlns:a16="http://schemas.microsoft.com/office/drawing/2014/main" id="{8FA6B262-DF75-4F2B-93E0-44D48D343305}"/>
                </a:ext>
              </a:extLst>
            </p:cNvPr>
            <p:cNvSpPr/>
            <p:nvPr/>
          </p:nvSpPr>
          <p:spPr>
            <a:xfrm rot="2015395">
              <a:off x="4258880" y="1780925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9" y="1"/>
                  </a:moveTo>
                  <a:cubicBezTo>
                    <a:pt x="19" y="1"/>
                    <a:pt x="0" y="1"/>
                    <a:pt x="0" y="19"/>
                  </a:cubicBezTo>
                  <a:cubicBezTo>
                    <a:pt x="0" y="1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5177F4BB-3326-464F-89B6-C6FE98E6E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12805" y="-92481"/>
            <a:ext cx="3032650" cy="173664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00D30D2-F955-4329-AC8D-66CEDE5722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9433041" y="29144"/>
            <a:ext cx="2738466" cy="156818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DB58EB49-78EE-4CE5-A7AA-CB37B3BBE663}"/>
              </a:ext>
            </a:extLst>
          </p:cNvPr>
          <p:cNvSpPr txBox="1"/>
          <p:nvPr/>
        </p:nvSpPr>
        <p:spPr>
          <a:xfrm>
            <a:off x="3153042" y="255716"/>
            <a:ext cx="713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vi-VN" sz="3600" b="1" dirty="0">
                <a:ln>
                  <a:solidFill>
                    <a:sysClr val="windowText" lastClr="000000"/>
                  </a:solidFill>
                </a:ln>
                <a:solidFill>
                  <a:srgbClr val="EB67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微软雅黑"/>
              </a:rPr>
              <a:t>CHƯƠNG TRÌNH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EB67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微软雅黑"/>
              </a:rPr>
              <a:t> </a:t>
            </a:r>
            <a:r>
              <a:rPr lang="vi-VN" sz="3600" b="1" dirty="0">
                <a:ln>
                  <a:solidFill>
                    <a:sysClr val="windowText" lastClr="000000"/>
                  </a:solidFill>
                </a:ln>
                <a:solidFill>
                  <a:srgbClr val="EB67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微软雅黑"/>
              </a:rPr>
              <a:t>HỘI NGHỊ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EB67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微软雅黑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635A68F-03E9-406D-AEF8-52CD2533B4B7}"/>
              </a:ext>
            </a:extLst>
          </p:cNvPr>
          <p:cNvGrpSpPr/>
          <p:nvPr/>
        </p:nvGrpSpPr>
        <p:grpSpPr>
          <a:xfrm>
            <a:off x="1261850" y="818876"/>
            <a:ext cx="7899131" cy="683656"/>
            <a:chOff x="2095379" y="1509091"/>
            <a:chExt cx="6036322" cy="63487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07A01AC-B8C5-4079-BEFD-D37546C26AAD}"/>
                </a:ext>
              </a:extLst>
            </p:cNvPr>
            <p:cNvSpPr txBox="1"/>
            <p:nvPr/>
          </p:nvSpPr>
          <p:spPr>
            <a:xfrm>
              <a:off x="2825342" y="1583822"/>
              <a:ext cx="4291614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C7B8332-182F-4285-8DB9-E85C89B9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2582" y="1509091"/>
              <a:ext cx="485547" cy="582746"/>
            </a:xfrm>
            <a:prstGeom prst="rect">
              <a:avLst/>
            </a:prstGeom>
          </p:spPr>
        </p:pic>
        <p:sp>
          <p:nvSpPr>
            <p:cNvPr id="80" name="Google Shape;352;p37">
              <a:extLst>
                <a:ext uri="{FF2B5EF4-FFF2-40B4-BE49-F238E27FC236}">
                  <a16:creationId xmlns:a16="http://schemas.microsoft.com/office/drawing/2014/main" id="{550FCB30-FEB6-4B8F-AC64-C740563827E3}"/>
                </a:ext>
              </a:extLst>
            </p:cNvPr>
            <p:cNvSpPr txBox="1">
              <a:spLocks/>
            </p:cNvSpPr>
            <p:nvPr/>
          </p:nvSpPr>
          <p:spPr>
            <a:xfrm>
              <a:off x="2095379" y="1628861"/>
              <a:ext cx="6036322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algn="ctr" defTabSz="914378">
                <a:buClr>
                  <a:prstClr val="black"/>
                </a:buClr>
              </a:pP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Tuyên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bố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lí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do,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giới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thiệu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đại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biểu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1BF376-94F4-4E42-8AA6-A2BE0BA20D88}"/>
              </a:ext>
            </a:extLst>
          </p:cNvPr>
          <p:cNvGrpSpPr/>
          <p:nvPr/>
        </p:nvGrpSpPr>
        <p:grpSpPr>
          <a:xfrm>
            <a:off x="2792644" y="1456155"/>
            <a:ext cx="9136004" cy="690267"/>
            <a:chOff x="1004590" y="2259838"/>
            <a:chExt cx="9634216" cy="69026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69E7AF9-0983-4F65-908F-5FDFC6ADAF96}"/>
                </a:ext>
              </a:extLst>
            </p:cNvPr>
            <p:cNvGrpSpPr/>
            <p:nvPr/>
          </p:nvGrpSpPr>
          <p:grpSpPr>
            <a:xfrm>
              <a:off x="1004590" y="2259838"/>
              <a:ext cx="8320712" cy="690267"/>
              <a:chOff x="1066579" y="2171666"/>
              <a:chExt cx="5671499" cy="690267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51BD1FA-B0F8-4736-8E6A-40A8F597E7CD}"/>
                  </a:ext>
                </a:extLst>
              </p:cNvPr>
              <p:cNvSpPr txBox="1"/>
              <p:nvPr/>
            </p:nvSpPr>
            <p:spPr>
              <a:xfrm>
                <a:off x="1212379" y="2351155"/>
                <a:ext cx="5525699" cy="51077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914378"/>
                <a:endParaRPr lang="en-US"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CCB1024A-262A-4FE5-AD48-FC03DECEB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6579" y="2171666"/>
                <a:ext cx="387779" cy="635962"/>
              </a:xfrm>
              <a:prstGeom prst="rect">
                <a:avLst/>
              </a:prstGeom>
            </p:spPr>
          </p:pic>
        </p:grpSp>
        <p:sp>
          <p:nvSpPr>
            <p:cNvPr id="83" name="Google Shape;352;p37">
              <a:extLst>
                <a:ext uri="{FF2B5EF4-FFF2-40B4-BE49-F238E27FC236}">
                  <a16:creationId xmlns:a16="http://schemas.microsoft.com/office/drawing/2014/main" id="{5EFBB484-11EA-4D38-AD67-847EE2692368}"/>
                </a:ext>
              </a:extLst>
            </p:cNvPr>
            <p:cNvSpPr txBox="1">
              <a:spLocks/>
            </p:cNvSpPr>
            <p:nvPr/>
          </p:nvSpPr>
          <p:spPr>
            <a:xfrm>
              <a:off x="1647863" y="2396838"/>
              <a:ext cx="8990943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vi-VN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Báo cáo kết quả hội nghị trù bị ngày 30/10/2025</a:t>
              </a:r>
              <a:endParaRPr lang="en-US" sz="2400" b="1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10364CE-04C4-40FF-98A0-BCEA44FCCDA0}"/>
              </a:ext>
            </a:extLst>
          </p:cNvPr>
          <p:cNvGrpSpPr/>
          <p:nvPr/>
        </p:nvGrpSpPr>
        <p:grpSpPr>
          <a:xfrm>
            <a:off x="479376" y="2046578"/>
            <a:ext cx="8335647" cy="727938"/>
            <a:chOff x="1635422" y="2823968"/>
            <a:chExt cx="7338354" cy="72793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55736E-67EA-484C-B44E-F0BC9DDABC14}"/>
                </a:ext>
              </a:extLst>
            </p:cNvPr>
            <p:cNvSpPr txBox="1"/>
            <p:nvPr/>
          </p:nvSpPr>
          <p:spPr>
            <a:xfrm>
              <a:off x="1913271" y="3025407"/>
              <a:ext cx="613959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E0454A7-7FED-4175-9617-C1A48C2D6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5422" y="2823968"/>
              <a:ext cx="455006" cy="727938"/>
            </a:xfrm>
            <a:prstGeom prst="rect">
              <a:avLst/>
            </a:prstGeom>
          </p:spPr>
        </p:pic>
        <p:sp>
          <p:nvSpPr>
            <p:cNvPr id="89" name="Google Shape;352;p37">
              <a:extLst>
                <a:ext uri="{FF2B5EF4-FFF2-40B4-BE49-F238E27FC236}">
                  <a16:creationId xmlns:a16="http://schemas.microsoft.com/office/drawing/2014/main" id="{1B8515BA-4607-40B7-A348-367E139B283D}"/>
                </a:ext>
              </a:extLst>
            </p:cNvPr>
            <p:cNvSpPr txBox="1">
              <a:spLocks/>
            </p:cNvSpPr>
            <p:nvPr/>
          </p:nvSpPr>
          <p:spPr>
            <a:xfrm>
              <a:off x="2090428" y="3011161"/>
              <a:ext cx="6883348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Đoàn chủ trì tiếp quản và điều hành Hội nghị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8005C16-FE7B-4D5F-950D-9B70E6933891}"/>
              </a:ext>
            </a:extLst>
          </p:cNvPr>
          <p:cNvGrpSpPr/>
          <p:nvPr/>
        </p:nvGrpSpPr>
        <p:grpSpPr>
          <a:xfrm>
            <a:off x="1913511" y="3939305"/>
            <a:ext cx="10437638" cy="1024417"/>
            <a:chOff x="1862703" y="3025407"/>
            <a:chExt cx="6883348" cy="510778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D8EAB63-7AA3-49E6-9037-9A9264464498}"/>
                </a:ext>
              </a:extLst>
            </p:cNvPr>
            <p:cNvSpPr txBox="1"/>
            <p:nvPr/>
          </p:nvSpPr>
          <p:spPr>
            <a:xfrm>
              <a:off x="1913271" y="3025407"/>
              <a:ext cx="613959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93" name="Google Shape;352;p37">
              <a:extLst>
                <a:ext uri="{FF2B5EF4-FFF2-40B4-BE49-F238E27FC236}">
                  <a16:creationId xmlns:a16="http://schemas.microsoft.com/office/drawing/2014/main" id="{8FB86B49-3708-4D13-B7C8-8DD4BD5EEE56}"/>
                </a:ext>
              </a:extLst>
            </p:cNvPr>
            <p:cNvSpPr txBox="1">
              <a:spLocks/>
            </p:cNvSpPr>
            <p:nvPr/>
          </p:nvSpPr>
          <p:spPr>
            <a:xfrm>
              <a:off x="1862703" y="3025407"/>
              <a:ext cx="6883348" cy="410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Báo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cáo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kết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quả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Hội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nghị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viên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chức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năm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2024 - 2025 ; 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Phương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nhiệm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vụ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trọng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tâm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2025- 2026.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1F9CE6C-318C-422E-B25F-8911A21F9DC6}"/>
              </a:ext>
            </a:extLst>
          </p:cNvPr>
          <p:cNvGrpSpPr/>
          <p:nvPr/>
        </p:nvGrpSpPr>
        <p:grpSpPr>
          <a:xfrm>
            <a:off x="2764087" y="5051411"/>
            <a:ext cx="8895262" cy="1001803"/>
            <a:chOff x="1862576" y="3025407"/>
            <a:chExt cx="7969738" cy="54628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0E1BF6E-7116-418D-9C98-CF9D4E74D3A1}"/>
                </a:ext>
              </a:extLst>
            </p:cNvPr>
            <p:cNvSpPr txBox="1"/>
            <p:nvPr/>
          </p:nvSpPr>
          <p:spPr>
            <a:xfrm>
              <a:off x="1913271" y="3025407"/>
              <a:ext cx="7908537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96" name="Google Shape;352;p37">
              <a:extLst>
                <a:ext uri="{FF2B5EF4-FFF2-40B4-BE49-F238E27FC236}">
                  <a16:creationId xmlns:a16="http://schemas.microsoft.com/office/drawing/2014/main" id="{3B4361F3-C410-404D-A7BE-210997A98E72}"/>
                </a:ext>
              </a:extLst>
            </p:cNvPr>
            <p:cNvSpPr txBox="1">
              <a:spLocks/>
            </p:cNvSpPr>
            <p:nvPr/>
          </p:nvSpPr>
          <p:spPr>
            <a:xfrm>
              <a:off x="1862576" y="3056589"/>
              <a:ext cx="7969738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Báo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cáo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kiểm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điểm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trách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nhiệm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đứng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đầu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83A465E-C7C9-4A6E-83C9-EBACAC6C81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43" y="3856409"/>
            <a:ext cx="1313205" cy="1313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EAE003-04EB-4353-8C79-56DE7E2BF7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5504" y="4963723"/>
            <a:ext cx="1026857" cy="1112060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787782F7-01C8-4109-BB51-0EC96F4914C5}"/>
              </a:ext>
            </a:extLst>
          </p:cNvPr>
          <p:cNvGrpSpPr/>
          <p:nvPr/>
        </p:nvGrpSpPr>
        <p:grpSpPr>
          <a:xfrm>
            <a:off x="960886" y="2850342"/>
            <a:ext cx="6998738" cy="689424"/>
            <a:chOff x="155004" y="3118311"/>
            <a:chExt cx="8833992" cy="68942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790B564-900F-42E1-BF40-1342DA03BE8A}"/>
                </a:ext>
              </a:extLst>
            </p:cNvPr>
            <p:cNvSpPr txBox="1"/>
            <p:nvPr/>
          </p:nvSpPr>
          <p:spPr>
            <a:xfrm>
              <a:off x="388863" y="3260416"/>
              <a:ext cx="8600133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grpSp>
          <p:nvGrpSpPr>
            <p:cNvPr id="98" name="Google Shape;920;p39">
              <a:extLst>
                <a:ext uri="{FF2B5EF4-FFF2-40B4-BE49-F238E27FC236}">
                  <a16:creationId xmlns:a16="http://schemas.microsoft.com/office/drawing/2014/main" id="{24BF25E7-A64C-4EB6-8C97-637AF5A6AC0E}"/>
                </a:ext>
              </a:extLst>
            </p:cNvPr>
            <p:cNvGrpSpPr/>
            <p:nvPr/>
          </p:nvGrpSpPr>
          <p:grpSpPr>
            <a:xfrm>
              <a:off x="155004" y="3118311"/>
              <a:ext cx="582767" cy="689424"/>
              <a:chOff x="4931200" y="1588913"/>
              <a:chExt cx="584300" cy="701975"/>
            </a:xfrm>
          </p:grpSpPr>
          <p:sp>
            <p:nvSpPr>
              <p:cNvPr id="100" name="Google Shape;921;p39">
                <a:extLst>
                  <a:ext uri="{FF2B5EF4-FFF2-40B4-BE49-F238E27FC236}">
                    <a16:creationId xmlns:a16="http://schemas.microsoft.com/office/drawing/2014/main" id="{C336BD81-1FB4-4ACE-8679-DAB11412313E}"/>
                  </a:ext>
                </a:extLst>
              </p:cNvPr>
              <p:cNvSpPr/>
              <p:nvPr/>
            </p:nvSpPr>
            <p:spPr>
              <a:xfrm>
                <a:off x="5386375" y="1668238"/>
                <a:ext cx="129125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3275" extrusionOk="0">
                    <a:moveTo>
                      <a:pt x="1" y="0"/>
                    </a:moveTo>
                    <a:lnTo>
                      <a:pt x="1" y="3275"/>
                    </a:lnTo>
                    <a:lnTo>
                      <a:pt x="3527" y="3275"/>
                    </a:lnTo>
                    <a:cubicBezTo>
                      <a:pt x="4432" y="3275"/>
                      <a:pt x="5164" y="2542"/>
                      <a:pt x="5164" y="1637"/>
                    </a:cubicBezTo>
                    <a:cubicBezTo>
                      <a:pt x="5164" y="734"/>
                      <a:pt x="4432" y="0"/>
                      <a:pt x="35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101" name="Google Shape;922;p39">
                <a:extLst>
                  <a:ext uri="{FF2B5EF4-FFF2-40B4-BE49-F238E27FC236}">
                    <a16:creationId xmlns:a16="http://schemas.microsoft.com/office/drawing/2014/main" id="{9638429F-971E-427D-B5F5-DC962F4B4C24}"/>
                  </a:ext>
                </a:extLst>
              </p:cNvPr>
              <p:cNvSpPr/>
              <p:nvPr/>
            </p:nvSpPr>
            <p:spPr>
              <a:xfrm>
                <a:off x="4931200" y="1626440"/>
                <a:ext cx="5843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23372" h="23069" extrusionOk="0">
                    <a:moveTo>
                      <a:pt x="13082" y="0"/>
                    </a:moveTo>
                    <a:lnTo>
                      <a:pt x="9632" y="4944"/>
                    </a:lnTo>
                    <a:lnTo>
                      <a:pt x="837" y="17550"/>
                    </a:lnTo>
                    <a:cubicBezTo>
                      <a:pt x="89" y="18622"/>
                      <a:pt x="0" y="20022"/>
                      <a:pt x="605" y="21181"/>
                    </a:cubicBezTo>
                    <a:cubicBezTo>
                      <a:pt x="1209" y="22342"/>
                      <a:pt x="2409" y="23068"/>
                      <a:pt x="3716" y="23068"/>
                    </a:cubicBezTo>
                    <a:lnTo>
                      <a:pt x="19861" y="23068"/>
                    </a:lnTo>
                    <a:cubicBezTo>
                      <a:pt x="21800" y="23068"/>
                      <a:pt x="23371" y="21497"/>
                      <a:pt x="23371" y="19558"/>
                    </a:cubicBezTo>
                    <a:cubicBezTo>
                      <a:pt x="23371" y="17618"/>
                      <a:pt x="21800" y="16046"/>
                      <a:pt x="19861" y="16046"/>
                    </a:cubicBezTo>
                    <a:lnTo>
                      <a:pt x="10445" y="16046"/>
                    </a:lnTo>
                    <a:cubicBezTo>
                      <a:pt x="12835" y="12621"/>
                      <a:pt x="11486" y="14716"/>
                      <a:pt x="17734" y="4770"/>
                    </a:cubicBezTo>
                    <a:lnTo>
                      <a:pt x="177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102" name="Google Shape;923;p39">
                <a:extLst>
                  <a:ext uri="{FF2B5EF4-FFF2-40B4-BE49-F238E27FC236}">
                    <a16:creationId xmlns:a16="http://schemas.microsoft.com/office/drawing/2014/main" id="{51855147-5F2A-4B4A-A437-9C6FF78B0DE8}"/>
                  </a:ext>
                </a:extLst>
              </p:cNvPr>
              <p:cNvSpPr/>
              <p:nvPr/>
            </p:nvSpPr>
            <p:spPr>
              <a:xfrm>
                <a:off x="5242424" y="1682013"/>
                <a:ext cx="175550" cy="608875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24355" extrusionOk="0">
                    <a:moveTo>
                      <a:pt x="5285" y="1"/>
                    </a:moveTo>
                    <a:cubicBezTo>
                      <a:pt x="2247" y="773"/>
                      <a:pt x="1" y="3528"/>
                      <a:pt x="1" y="6804"/>
                    </a:cubicBezTo>
                    <a:lnTo>
                      <a:pt x="1" y="20844"/>
                    </a:lnTo>
                    <a:cubicBezTo>
                      <a:pt x="1" y="22783"/>
                      <a:pt x="1572" y="24354"/>
                      <a:pt x="3511" y="24354"/>
                    </a:cubicBezTo>
                    <a:cubicBezTo>
                      <a:pt x="5450" y="24354"/>
                      <a:pt x="7022" y="22783"/>
                      <a:pt x="7022" y="20844"/>
                    </a:cubicBezTo>
                    <a:lnTo>
                      <a:pt x="7022" y="2722"/>
                    </a:lnTo>
                    <a:lnTo>
                      <a:pt x="5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103" name="Google Shape;924;p39">
                <a:extLst>
                  <a:ext uri="{FF2B5EF4-FFF2-40B4-BE49-F238E27FC236}">
                    <a16:creationId xmlns:a16="http://schemas.microsoft.com/office/drawing/2014/main" id="{EBE75E23-307B-4365-BA95-D8833E1C7E31}"/>
                  </a:ext>
                </a:extLst>
              </p:cNvPr>
              <p:cNvSpPr/>
              <p:nvPr/>
            </p:nvSpPr>
            <p:spPr>
              <a:xfrm>
                <a:off x="5092525" y="1870813"/>
                <a:ext cx="8297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2644" extrusionOk="0">
                    <a:moveTo>
                      <a:pt x="1659" y="1"/>
                    </a:moveTo>
                    <a:cubicBezTo>
                      <a:pt x="743" y="1"/>
                      <a:pt x="0" y="592"/>
                      <a:pt x="0" y="1322"/>
                    </a:cubicBezTo>
                    <a:cubicBezTo>
                      <a:pt x="0" y="2052"/>
                      <a:pt x="743" y="2643"/>
                      <a:pt x="1659" y="2643"/>
                    </a:cubicBezTo>
                    <a:cubicBezTo>
                      <a:pt x="2576" y="2643"/>
                      <a:pt x="3318" y="2052"/>
                      <a:pt x="3318" y="1322"/>
                    </a:cubicBezTo>
                    <a:cubicBezTo>
                      <a:pt x="3318" y="592"/>
                      <a:pt x="2576" y="1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104" name="Google Shape;925;p39">
                <a:extLst>
                  <a:ext uri="{FF2B5EF4-FFF2-40B4-BE49-F238E27FC236}">
                    <a16:creationId xmlns:a16="http://schemas.microsoft.com/office/drawing/2014/main" id="{37132CEA-1510-4C09-A4B1-3D1D8E1987CC}"/>
                  </a:ext>
                </a:extLst>
              </p:cNvPr>
              <p:cNvSpPr/>
              <p:nvPr/>
            </p:nvSpPr>
            <p:spPr>
              <a:xfrm>
                <a:off x="5317300" y="1870813"/>
                <a:ext cx="8297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2644" extrusionOk="0">
                    <a:moveTo>
                      <a:pt x="1659" y="1"/>
                    </a:moveTo>
                    <a:cubicBezTo>
                      <a:pt x="743" y="1"/>
                      <a:pt x="1" y="592"/>
                      <a:pt x="1" y="1322"/>
                    </a:cubicBezTo>
                    <a:cubicBezTo>
                      <a:pt x="1" y="2052"/>
                      <a:pt x="743" y="2643"/>
                      <a:pt x="1659" y="2643"/>
                    </a:cubicBezTo>
                    <a:cubicBezTo>
                      <a:pt x="2576" y="2643"/>
                      <a:pt x="3318" y="2052"/>
                      <a:pt x="3318" y="1322"/>
                    </a:cubicBezTo>
                    <a:cubicBezTo>
                      <a:pt x="3318" y="592"/>
                      <a:pt x="2576" y="1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105" name="Google Shape;926;p39">
                <a:extLst>
                  <a:ext uri="{FF2B5EF4-FFF2-40B4-BE49-F238E27FC236}">
                    <a16:creationId xmlns:a16="http://schemas.microsoft.com/office/drawing/2014/main" id="{AB70D6F6-A8C3-4216-95E1-E642833F9434}"/>
                  </a:ext>
                </a:extLst>
              </p:cNvPr>
              <p:cNvSpPr/>
              <p:nvPr/>
            </p:nvSpPr>
            <p:spPr>
              <a:xfrm>
                <a:off x="5147600" y="1844538"/>
                <a:ext cx="2122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526" extrusionOk="0">
                    <a:moveTo>
                      <a:pt x="424" y="0"/>
                    </a:moveTo>
                    <a:cubicBezTo>
                      <a:pt x="192" y="0"/>
                      <a:pt x="1" y="190"/>
                      <a:pt x="1" y="424"/>
                    </a:cubicBezTo>
                    <a:lnTo>
                      <a:pt x="1" y="1102"/>
                    </a:lnTo>
                    <a:cubicBezTo>
                      <a:pt x="1" y="1336"/>
                      <a:pt x="192" y="1526"/>
                      <a:pt x="424" y="1526"/>
                    </a:cubicBezTo>
                    <a:cubicBezTo>
                      <a:pt x="658" y="1526"/>
                      <a:pt x="848" y="1336"/>
                      <a:pt x="848" y="1102"/>
                    </a:cubicBezTo>
                    <a:lnTo>
                      <a:pt x="848" y="424"/>
                    </a:lnTo>
                    <a:cubicBezTo>
                      <a:pt x="848" y="190"/>
                      <a:pt x="658" y="0"/>
                      <a:pt x="42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106" name="Google Shape;927;p39">
                <a:extLst>
                  <a:ext uri="{FF2B5EF4-FFF2-40B4-BE49-F238E27FC236}">
                    <a16:creationId xmlns:a16="http://schemas.microsoft.com/office/drawing/2014/main" id="{F6F7E709-11C4-4CEA-9D1F-23BFE089B35C}"/>
                  </a:ext>
                </a:extLst>
              </p:cNvPr>
              <p:cNvSpPr/>
              <p:nvPr/>
            </p:nvSpPr>
            <p:spPr>
              <a:xfrm>
                <a:off x="5323975" y="1844538"/>
                <a:ext cx="212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526" extrusionOk="0">
                    <a:moveTo>
                      <a:pt x="426" y="0"/>
                    </a:moveTo>
                    <a:cubicBezTo>
                      <a:pt x="192" y="0"/>
                      <a:pt x="1" y="190"/>
                      <a:pt x="1" y="424"/>
                    </a:cubicBezTo>
                    <a:lnTo>
                      <a:pt x="1" y="1102"/>
                    </a:lnTo>
                    <a:cubicBezTo>
                      <a:pt x="1" y="1336"/>
                      <a:pt x="192" y="1526"/>
                      <a:pt x="426" y="1526"/>
                    </a:cubicBezTo>
                    <a:cubicBezTo>
                      <a:pt x="659" y="1526"/>
                      <a:pt x="850" y="1336"/>
                      <a:pt x="850" y="1102"/>
                    </a:cubicBezTo>
                    <a:lnTo>
                      <a:pt x="850" y="424"/>
                    </a:lnTo>
                    <a:cubicBezTo>
                      <a:pt x="850" y="190"/>
                      <a:pt x="660" y="0"/>
                      <a:pt x="42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107" name="Google Shape;928;p39">
                <a:extLst>
                  <a:ext uri="{FF2B5EF4-FFF2-40B4-BE49-F238E27FC236}">
                    <a16:creationId xmlns:a16="http://schemas.microsoft.com/office/drawing/2014/main" id="{E5346F40-8BF9-4F8D-ADBE-6309D7A86B20}"/>
                  </a:ext>
                </a:extLst>
              </p:cNvPr>
              <p:cNvSpPr/>
              <p:nvPr/>
            </p:nvSpPr>
            <p:spPr>
              <a:xfrm>
                <a:off x="5211300" y="1860938"/>
                <a:ext cx="702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272" extrusionOk="0">
                    <a:moveTo>
                      <a:pt x="474" y="1"/>
                    </a:moveTo>
                    <a:cubicBezTo>
                      <a:pt x="375" y="1"/>
                      <a:pt x="276" y="35"/>
                      <a:pt x="196" y="105"/>
                    </a:cubicBezTo>
                    <a:cubicBezTo>
                      <a:pt x="19" y="259"/>
                      <a:pt x="1" y="526"/>
                      <a:pt x="154" y="703"/>
                    </a:cubicBezTo>
                    <a:cubicBezTo>
                      <a:pt x="470" y="1064"/>
                      <a:pt x="924" y="1272"/>
                      <a:pt x="1404" y="1272"/>
                    </a:cubicBezTo>
                    <a:cubicBezTo>
                      <a:pt x="1884" y="1272"/>
                      <a:pt x="2337" y="1064"/>
                      <a:pt x="2653" y="703"/>
                    </a:cubicBezTo>
                    <a:cubicBezTo>
                      <a:pt x="2809" y="526"/>
                      <a:pt x="2788" y="259"/>
                      <a:pt x="2613" y="105"/>
                    </a:cubicBezTo>
                    <a:cubicBezTo>
                      <a:pt x="2533" y="35"/>
                      <a:pt x="2434" y="1"/>
                      <a:pt x="2335" y="1"/>
                    </a:cubicBezTo>
                    <a:cubicBezTo>
                      <a:pt x="2217" y="1"/>
                      <a:pt x="2099" y="50"/>
                      <a:pt x="2014" y="146"/>
                    </a:cubicBezTo>
                    <a:cubicBezTo>
                      <a:pt x="1861" y="324"/>
                      <a:pt x="1638" y="424"/>
                      <a:pt x="1404" y="424"/>
                    </a:cubicBezTo>
                    <a:cubicBezTo>
                      <a:pt x="1171" y="424"/>
                      <a:pt x="949" y="322"/>
                      <a:pt x="793" y="146"/>
                    </a:cubicBezTo>
                    <a:cubicBezTo>
                      <a:pt x="710" y="50"/>
                      <a:pt x="592" y="1"/>
                      <a:pt x="474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108" name="Google Shape;929;p39">
                <a:extLst>
                  <a:ext uri="{FF2B5EF4-FFF2-40B4-BE49-F238E27FC236}">
                    <a16:creationId xmlns:a16="http://schemas.microsoft.com/office/drawing/2014/main" id="{88F8C9E2-D869-490D-A172-BBB7DE4A32C8}"/>
                  </a:ext>
                </a:extLst>
              </p:cNvPr>
              <p:cNvSpPr/>
              <p:nvPr/>
            </p:nvSpPr>
            <p:spPr>
              <a:xfrm>
                <a:off x="5265100" y="1599513"/>
                <a:ext cx="1528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6024" extrusionOk="0">
                    <a:moveTo>
                      <a:pt x="833" y="0"/>
                    </a:moveTo>
                    <a:lnTo>
                      <a:pt x="833" y="1244"/>
                    </a:lnTo>
                    <a:cubicBezTo>
                      <a:pt x="955" y="1229"/>
                      <a:pt x="1079" y="1224"/>
                      <a:pt x="1199" y="1224"/>
                    </a:cubicBezTo>
                    <a:cubicBezTo>
                      <a:pt x="1204" y="1224"/>
                      <a:pt x="1209" y="1224"/>
                      <a:pt x="1213" y="1224"/>
                    </a:cubicBezTo>
                    <a:cubicBezTo>
                      <a:pt x="1523" y="1224"/>
                      <a:pt x="1832" y="1271"/>
                      <a:pt x="2126" y="1360"/>
                    </a:cubicBezTo>
                    <a:cubicBezTo>
                      <a:pt x="2518" y="1481"/>
                      <a:pt x="2805" y="1781"/>
                      <a:pt x="2884" y="2143"/>
                    </a:cubicBezTo>
                    <a:cubicBezTo>
                      <a:pt x="2927" y="2344"/>
                      <a:pt x="2970" y="2548"/>
                      <a:pt x="3014" y="2749"/>
                    </a:cubicBezTo>
                    <a:cubicBezTo>
                      <a:pt x="2471" y="2651"/>
                      <a:pt x="1898" y="2599"/>
                      <a:pt x="1295" y="2599"/>
                    </a:cubicBezTo>
                    <a:cubicBezTo>
                      <a:pt x="1263" y="2599"/>
                      <a:pt x="1231" y="2599"/>
                      <a:pt x="1199" y="2600"/>
                    </a:cubicBezTo>
                    <a:cubicBezTo>
                      <a:pt x="1178" y="2600"/>
                      <a:pt x="1156" y="2600"/>
                      <a:pt x="1134" y="2600"/>
                    </a:cubicBezTo>
                    <a:cubicBezTo>
                      <a:pt x="891" y="2600"/>
                      <a:pt x="654" y="2607"/>
                      <a:pt x="422" y="2623"/>
                    </a:cubicBezTo>
                    <a:lnTo>
                      <a:pt x="0" y="3190"/>
                    </a:lnTo>
                    <a:lnTo>
                      <a:pt x="270" y="4463"/>
                    </a:lnTo>
                    <a:cubicBezTo>
                      <a:pt x="537" y="4437"/>
                      <a:pt x="808" y="4423"/>
                      <a:pt x="1087" y="4423"/>
                    </a:cubicBezTo>
                    <a:cubicBezTo>
                      <a:pt x="1124" y="4423"/>
                      <a:pt x="1161" y="4423"/>
                      <a:pt x="1198" y="4424"/>
                    </a:cubicBezTo>
                    <a:cubicBezTo>
                      <a:pt x="1227" y="4424"/>
                      <a:pt x="1257" y="4423"/>
                      <a:pt x="1286" y="4423"/>
                    </a:cubicBezTo>
                    <a:cubicBezTo>
                      <a:pt x="3205" y="4423"/>
                      <a:pt x="4821" y="5028"/>
                      <a:pt x="6115" y="6024"/>
                    </a:cubicBezTo>
                    <a:cubicBezTo>
                      <a:pt x="6099" y="5659"/>
                      <a:pt x="5823" y="2554"/>
                      <a:pt x="5764" y="2233"/>
                    </a:cubicBezTo>
                    <a:cubicBezTo>
                      <a:pt x="5641" y="1267"/>
                      <a:pt x="4924" y="616"/>
                      <a:pt x="3867" y="250"/>
                    </a:cubicBezTo>
                    <a:cubicBezTo>
                      <a:pt x="3618" y="164"/>
                      <a:pt x="3371" y="8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109" name="Google Shape;930;p39">
                <a:extLst>
                  <a:ext uri="{FF2B5EF4-FFF2-40B4-BE49-F238E27FC236}">
                    <a16:creationId xmlns:a16="http://schemas.microsoft.com/office/drawing/2014/main" id="{13EF5C4D-AA5B-478B-AAE4-D3694E1D0C96}"/>
                  </a:ext>
                </a:extLst>
              </p:cNvPr>
              <p:cNvSpPr/>
              <p:nvPr/>
            </p:nvSpPr>
            <p:spPr>
              <a:xfrm>
                <a:off x="5171875" y="1588913"/>
                <a:ext cx="171225" cy="161200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6448" extrusionOk="0">
                    <a:moveTo>
                      <a:pt x="4912" y="0"/>
                    </a:moveTo>
                    <a:cubicBezTo>
                      <a:pt x="4587" y="0"/>
                      <a:pt x="4262" y="46"/>
                      <a:pt x="3950" y="137"/>
                    </a:cubicBezTo>
                    <a:cubicBezTo>
                      <a:pt x="3380" y="303"/>
                      <a:pt x="2816" y="483"/>
                      <a:pt x="2260" y="675"/>
                    </a:cubicBezTo>
                    <a:cubicBezTo>
                      <a:pt x="1201" y="1040"/>
                      <a:pt x="486" y="1694"/>
                      <a:pt x="360" y="2657"/>
                    </a:cubicBezTo>
                    <a:cubicBezTo>
                      <a:pt x="301" y="2981"/>
                      <a:pt x="16" y="6083"/>
                      <a:pt x="1" y="6448"/>
                    </a:cubicBezTo>
                    <a:cubicBezTo>
                      <a:pt x="1099" y="5600"/>
                      <a:pt x="2435" y="5037"/>
                      <a:pt x="3995" y="4889"/>
                    </a:cubicBezTo>
                    <a:cubicBezTo>
                      <a:pt x="4049" y="4431"/>
                      <a:pt x="4105" y="3368"/>
                      <a:pt x="4149" y="3048"/>
                    </a:cubicBezTo>
                    <a:lnTo>
                      <a:pt x="4149" y="3048"/>
                    </a:lnTo>
                    <a:cubicBezTo>
                      <a:pt x="3795" y="3070"/>
                      <a:pt x="3448" y="3113"/>
                      <a:pt x="3114" y="3173"/>
                    </a:cubicBezTo>
                    <a:cubicBezTo>
                      <a:pt x="3156" y="2972"/>
                      <a:pt x="3198" y="2768"/>
                      <a:pt x="3244" y="2567"/>
                    </a:cubicBezTo>
                    <a:cubicBezTo>
                      <a:pt x="3323" y="2205"/>
                      <a:pt x="3610" y="1905"/>
                      <a:pt x="4001" y="1787"/>
                    </a:cubicBezTo>
                    <a:cubicBezTo>
                      <a:pt x="4184" y="1731"/>
                      <a:pt x="4373" y="1691"/>
                      <a:pt x="4562" y="1672"/>
                    </a:cubicBezTo>
                    <a:cubicBezTo>
                      <a:pt x="4895" y="1138"/>
                      <a:pt x="5430" y="907"/>
                      <a:pt x="6105" y="675"/>
                    </a:cubicBezTo>
                    <a:cubicBezTo>
                      <a:pt x="6350" y="591"/>
                      <a:pt x="6599" y="509"/>
                      <a:pt x="6849" y="427"/>
                    </a:cubicBezTo>
                    <a:cubicBezTo>
                      <a:pt x="6536" y="326"/>
                      <a:pt x="6221" y="230"/>
                      <a:pt x="5904" y="137"/>
                    </a:cubicBezTo>
                    <a:cubicBezTo>
                      <a:pt x="5593" y="46"/>
                      <a:pt x="5267" y="0"/>
                      <a:pt x="4942" y="0"/>
                    </a:cubicBezTo>
                    <a:cubicBezTo>
                      <a:pt x="4937" y="0"/>
                      <a:pt x="4932" y="0"/>
                      <a:pt x="4927" y="0"/>
                    </a:cubicBezTo>
                    <a:cubicBezTo>
                      <a:pt x="4922" y="0"/>
                      <a:pt x="4917" y="0"/>
                      <a:pt x="49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</p:grpSp>
        <p:sp>
          <p:nvSpPr>
            <p:cNvPr id="99" name="Google Shape;352;p37">
              <a:extLst>
                <a:ext uri="{FF2B5EF4-FFF2-40B4-BE49-F238E27FC236}">
                  <a16:creationId xmlns:a16="http://schemas.microsoft.com/office/drawing/2014/main" id="{15351289-5F34-446D-81D3-CD55B8F8D0AA}"/>
                </a:ext>
              </a:extLst>
            </p:cNvPr>
            <p:cNvSpPr txBox="1">
              <a:spLocks/>
            </p:cNvSpPr>
            <p:nvPr/>
          </p:nvSpPr>
          <p:spPr>
            <a:xfrm>
              <a:off x="640502" y="3253930"/>
              <a:ext cx="7334468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Khai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mạc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nghị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VC- NLĐ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37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8FF2F-7098-4490-BE30-7D7CD2537F4A}"/>
              </a:ext>
            </a:extLst>
          </p:cNvPr>
          <p:cNvSpPr txBox="1"/>
          <p:nvPr/>
        </p:nvSpPr>
        <p:spPr>
          <a:xfrm>
            <a:off x="371364" y="544389"/>
            <a:ext cx="11449272" cy="4633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CÁC GIẢI PHÁP: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2025-2026.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2025-2026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10/2022/QH15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01/7/2023.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04/2015/NĐ-CP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09/01/2015;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87/VBHN-VPQH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8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954E4-B3B1-43CD-BF7F-ED9F99DADF72}"/>
              </a:ext>
            </a:extLst>
          </p:cNvPr>
          <p:cNvSpPr txBox="1"/>
          <p:nvPr/>
        </p:nvSpPr>
        <p:spPr>
          <a:xfrm>
            <a:off x="623392" y="977943"/>
            <a:ext cx="11233248" cy="4325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11/2020/TT-BGDĐT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19/5/2020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09/2024/TT-BGDĐT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BTTND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33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B15D1-FD95-40F9-9578-373BA64DC786}"/>
              </a:ext>
            </a:extLst>
          </p:cNvPr>
          <p:cNvSpPr txBox="1"/>
          <p:nvPr/>
        </p:nvSpPr>
        <p:spPr>
          <a:xfrm>
            <a:off x="0" y="469215"/>
            <a:ext cx="12192000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2025-2026.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Tăng cường ứng dụng công nghệ thông tin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18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vi-VN" sz="18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lý,</a:t>
            </a:r>
            <a:r>
              <a:rPr lang="vi-VN" sz="1800" spc="-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vi-VN" sz="1800" spc="-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sóc,</a:t>
            </a:r>
            <a:r>
              <a:rPr lang="vi-VN" sz="1800" spc="-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 dục</a:t>
            </a:r>
            <a:r>
              <a:rPr lang="vi-VN" sz="1800" spc="-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 theo</a:t>
            </a:r>
            <a:r>
              <a:rPr lang="vi-VN" sz="18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vi-VN" sz="18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18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18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3276/QĐ-BGDĐT</a:t>
            </a:r>
            <a:r>
              <a:rPr lang="vi-VN" sz="18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spc="-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30/10/2024</a:t>
            </a:r>
            <a:r>
              <a:rPr lang="vi-VN" sz="1800" spc="-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spc="-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đổi số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GDMN;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CBQL, GVMN;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 dựng, phát triển và khai thác kho học liệu số chia sẻ dùng chung thực hiện nuôi dưỡng, chăm sóc, giáo dục trẻ em và</a:t>
            </a:r>
            <a:r>
              <a:rPr lang="vi-VN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vi-VN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vi-VN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 phục</a:t>
            </a:r>
            <a:r>
              <a:rPr lang="vi-VN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tác quản lý, chỉ đạo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GVMN,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Temis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hệ thống </a:t>
            </a:r>
            <a:r>
              <a:rPr lang="en-US" sz="18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IDesk</a:t>
            </a:r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CB,GV,NV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NLĐ.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túc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đảm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20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ham khảo 30+ hình nền Powerpoint Tết 2025 đẹp, độc đáo nhất">
            <a:extLst>
              <a:ext uri="{FF2B5EF4-FFF2-40B4-BE49-F238E27FC236}">
                <a16:creationId xmlns:a16="http://schemas.microsoft.com/office/drawing/2014/main" id="{1F7F59A2-1836-4DD1-94DA-8380AE3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F6288-704A-434E-9492-BD8E2BCA27C0}"/>
              </a:ext>
            </a:extLst>
          </p:cNvPr>
          <p:cNvSpPr txBox="1"/>
          <p:nvPr/>
        </p:nvSpPr>
        <p:spPr>
          <a:xfrm>
            <a:off x="1199456" y="849687"/>
            <a:ext cx="9289032" cy="3605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THỰC HIỆN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 cứ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năm học 202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2024 - 2025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2025-2026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Hđing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ra./.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09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2661;p43">
            <a:extLst>
              <a:ext uri="{FF2B5EF4-FFF2-40B4-BE49-F238E27FC236}">
                <a16:creationId xmlns:a16="http://schemas.microsoft.com/office/drawing/2014/main" id="{9EE3A7E7-713F-66C9-0F13-E898A4F9A656}"/>
              </a:ext>
            </a:extLst>
          </p:cNvPr>
          <p:cNvGrpSpPr/>
          <p:nvPr/>
        </p:nvGrpSpPr>
        <p:grpSpPr>
          <a:xfrm>
            <a:off x="-198416" y="120181"/>
            <a:ext cx="12487103" cy="2571207"/>
            <a:chOff x="-131942" y="-240334"/>
            <a:chExt cx="9408147" cy="2571207"/>
          </a:xfrm>
        </p:grpSpPr>
        <p:grpSp>
          <p:nvGrpSpPr>
            <p:cNvPr id="390" name="Google Shape;2662;p43">
              <a:extLst>
                <a:ext uri="{FF2B5EF4-FFF2-40B4-BE49-F238E27FC236}">
                  <a16:creationId xmlns:a16="http://schemas.microsoft.com/office/drawing/2014/main" id="{0BC62E56-F752-957C-3276-2AD8C0227F1A}"/>
                </a:ext>
              </a:extLst>
            </p:cNvPr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398" name="Google Shape;2663;p43">
                <a:extLst>
                  <a:ext uri="{FF2B5EF4-FFF2-40B4-BE49-F238E27FC236}">
                    <a16:creationId xmlns:a16="http://schemas.microsoft.com/office/drawing/2014/main" id="{D64FEA96-ED32-BC06-80D9-B6F9632F522A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2664;p43">
                <a:extLst>
                  <a:ext uri="{FF2B5EF4-FFF2-40B4-BE49-F238E27FC236}">
                    <a16:creationId xmlns:a16="http://schemas.microsoft.com/office/drawing/2014/main" id="{00E152AF-1DC5-5684-334C-0CF5A31DF994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2665;p43">
                <a:extLst>
                  <a:ext uri="{FF2B5EF4-FFF2-40B4-BE49-F238E27FC236}">
                    <a16:creationId xmlns:a16="http://schemas.microsoft.com/office/drawing/2014/main" id="{052EFCBD-05A9-C6E0-3ED6-E1D8A0D83DE8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2666;p43">
                <a:extLst>
                  <a:ext uri="{FF2B5EF4-FFF2-40B4-BE49-F238E27FC236}">
                    <a16:creationId xmlns:a16="http://schemas.microsoft.com/office/drawing/2014/main" id="{4C51786A-C50D-0181-D654-87DE45C81BB8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2667;p43">
                <a:extLst>
                  <a:ext uri="{FF2B5EF4-FFF2-40B4-BE49-F238E27FC236}">
                    <a16:creationId xmlns:a16="http://schemas.microsoft.com/office/drawing/2014/main" id="{2F5DF5D0-0C13-A962-BB39-298C1D487432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2668;p43">
                <a:extLst>
                  <a:ext uri="{FF2B5EF4-FFF2-40B4-BE49-F238E27FC236}">
                    <a16:creationId xmlns:a16="http://schemas.microsoft.com/office/drawing/2014/main" id="{D096D1E6-34A1-74FC-6971-1D64E7A1D411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" name="Google Shape;2669;p43">
              <a:extLst>
                <a:ext uri="{FF2B5EF4-FFF2-40B4-BE49-F238E27FC236}">
                  <a16:creationId xmlns:a16="http://schemas.microsoft.com/office/drawing/2014/main" id="{471226E3-479A-A177-9356-46782AB58B9D}"/>
                </a:ext>
              </a:extLst>
            </p:cNvPr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392" name="Google Shape;2670;p43">
                <a:extLst>
                  <a:ext uri="{FF2B5EF4-FFF2-40B4-BE49-F238E27FC236}">
                    <a16:creationId xmlns:a16="http://schemas.microsoft.com/office/drawing/2014/main" id="{ECB54500-3E3E-A8BB-B95D-D389466B38AC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2671;p43">
                <a:extLst>
                  <a:ext uri="{FF2B5EF4-FFF2-40B4-BE49-F238E27FC236}">
                    <a16:creationId xmlns:a16="http://schemas.microsoft.com/office/drawing/2014/main" id="{EEDE6CDC-CE12-3C87-1DD0-7E01752659AE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2672;p43">
                <a:extLst>
                  <a:ext uri="{FF2B5EF4-FFF2-40B4-BE49-F238E27FC236}">
                    <a16:creationId xmlns:a16="http://schemas.microsoft.com/office/drawing/2014/main" id="{60341E2C-2CA9-4607-2DFF-B8230A481491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2673;p43">
                <a:extLst>
                  <a:ext uri="{FF2B5EF4-FFF2-40B4-BE49-F238E27FC236}">
                    <a16:creationId xmlns:a16="http://schemas.microsoft.com/office/drawing/2014/main" id="{2FE80316-687A-B7FD-B131-A5CC34F6D906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2674;p43">
                <a:extLst>
                  <a:ext uri="{FF2B5EF4-FFF2-40B4-BE49-F238E27FC236}">
                    <a16:creationId xmlns:a16="http://schemas.microsoft.com/office/drawing/2014/main" id="{48694F6F-3BB3-518D-FC43-482D8888006D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2675;p43">
                <a:extLst>
                  <a:ext uri="{FF2B5EF4-FFF2-40B4-BE49-F238E27FC236}">
                    <a16:creationId xmlns:a16="http://schemas.microsoft.com/office/drawing/2014/main" id="{03884B24-3405-56DC-7549-26F8F983BB94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4" name="Google Shape;1664;p59"/>
          <p:cNvGrpSpPr/>
          <p:nvPr/>
        </p:nvGrpSpPr>
        <p:grpSpPr>
          <a:xfrm rot="1284240">
            <a:off x="12329498" y="2852138"/>
            <a:ext cx="1590485" cy="1363239"/>
            <a:chOff x="5976359" y="464530"/>
            <a:chExt cx="1259290" cy="1084761"/>
          </a:xfrm>
        </p:grpSpPr>
        <p:sp>
          <p:nvSpPr>
            <p:cNvPr id="1665" name="Google Shape;1665;p59"/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9"/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9"/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9"/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294;p39">
            <a:extLst>
              <a:ext uri="{FF2B5EF4-FFF2-40B4-BE49-F238E27FC236}">
                <a16:creationId xmlns:a16="http://schemas.microsoft.com/office/drawing/2014/main" id="{A57FB42E-061F-5883-CDD5-34B65A60F4B7}"/>
              </a:ext>
            </a:extLst>
          </p:cNvPr>
          <p:cNvGrpSpPr/>
          <p:nvPr/>
        </p:nvGrpSpPr>
        <p:grpSpPr>
          <a:xfrm flipH="1">
            <a:off x="12807526" y="1286731"/>
            <a:ext cx="1547552" cy="547007"/>
            <a:chOff x="3555275" y="-36124"/>
            <a:chExt cx="3425242" cy="1046149"/>
          </a:xfrm>
        </p:grpSpPr>
        <p:sp>
          <p:nvSpPr>
            <p:cNvPr id="186" name="Google Shape;295;p39">
              <a:extLst>
                <a:ext uri="{FF2B5EF4-FFF2-40B4-BE49-F238E27FC236}">
                  <a16:creationId xmlns:a16="http://schemas.microsoft.com/office/drawing/2014/main" id="{F1146ED7-D3AB-FCF7-C109-225E26AD2881}"/>
                </a:ext>
              </a:extLst>
            </p:cNvPr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187" name="Google Shape;296;p39">
              <a:extLst>
                <a:ext uri="{FF2B5EF4-FFF2-40B4-BE49-F238E27FC236}">
                  <a16:creationId xmlns:a16="http://schemas.microsoft.com/office/drawing/2014/main" id="{6CCC8F22-250F-9669-7ADA-C8AD3784F50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352;p37">
            <a:extLst>
              <a:ext uri="{FF2B5EF4-FFF2-40B4-BE49-F238E27FC236}">
                <a16:creationId xmlns:a16="http://schemas.microsoft.com/office/drawing/2014/main" id="{6494E14C-1FE2-4D1C-9CD1-ACB5D47E6DEC}"/>
              </a:ext>
            </a:extLst>
          </p:cNvPr>
          <p:cNvSpPr txBox="1">
            <a:spLocks/>
          </p:cNvSpPr>
          <p:nvPr/>
        </p:nvSpPr>
        <p:spPr>
          <a:xfrm>
            <a:off x="2021003" y="3789391"/>
            <a:ext cx="10046958" cy="85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en-US" sz="2400" dirty="0">
              <a:solidFill>
                <a:srgbClr val="0070C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5233125-E6CF-479F-AF31-ABA348133AE6}"/>
              </a:ext>
            </a:extLst>
          </p:cNvPr>
          <p:cNvGrpSpPr/>
          <p:nvPr/>
        </p:nvGrpSpPr>
        <p:grpSpPr>
          <a:xfrm>
            <a:off x="3695807" y="4604426"/>
            <a:ext cx="7540336" cy="850143"/>
            <a:chOff x="1913271" y="2997389"/>
            <a:chExt cx="8012775" cy="53879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4ECF6F-D341-4D21-9766-0D61A9B094EB}"/>
                </a:ext>
              </a:extLst>
            </p:cNvPr>
            <p:cNvSpPr txBox="1"/>
            <p:nvPr/>
          </p:nvSpPr>
          <p:spPr>
            <a:xfrm>
              <a:off x="1913271" y="3025407"/>
              <a:ext cx="8012775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69" name="Google Shape;352;p37">
              <a:extLst>
                <a:ext uri="{FF2B5EF4-FFF2-40B4-BE49-F238E27FC236}">
                  <a16:creationId xmlns:a16="http://schemas.microsoft.com/office/drawing/2014/main" id="{A4B168C3-064A-4C9C-AEF9-23991DBADED5}"/>
                </a:ext>
              </a:extLst>
            </p:cNvPr>
            <p:cNvSpPr txBox="1">
              <a:spLocks/>
            </p:cNvSpPr>
            <p:nvPr/>
          </p:nvSpPr>
          <p:spPr>
            <a:xfrm>
              <a:off x="2043203" y="2997389"/>
              <a:ext cx="7585106" cy="522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Thông qua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Nghị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quyết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Nghị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DD5CC27-C1C2-44F9-A814-F2AE29811733}"/>
              </a:ext>
            </a:extLst>
          </p:cNvPr>
          <p:cNvGrpSpPr/>
          <p:nvPr/>
        </p:nvGrpSpPr>
        <p:grpSpPr>
          <a:xfrm>
            <a:off x="1765856" y="1529382"/>
            <a:ext cx="12223766" cy="815344"/>
            <a:chOff x="1913271" y="3019860"/>
            <a:chExt cx="7301110" cy="51510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7FF33D-E12B-49A1-B319-DA845F990371}"/>
                </a:ext>
              </a:extLst>
            </p:cNvPr>
            <p:cNvSpPr txBox="1"/>
            <p:nvPr/>
          </p:nvSpPr>
          <p:spPr>
            <a:xfrm>
              <a:off x="1913271" y="3025407"/>
              <a:ext cx="6139592" cy="32269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defTabSz="914378">
                <a:buFont typeface="+mj-lt"/>
                <a:buAutoNum type="arabicPeriod"/>
              </a:pPr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72" name="Google Shape;352;p37">
              <a:extLst>
                <a:ext uri="{FF2B5EF4-FFF2-40B4-BE49-F238E27FC236}">
                  <a16:creationId xmlns:a16="http://schemas.microsoft.com/office/drawing/2014/main" id="{E3955291-D2F6-4D58-AD4A-6BFED334407B}"/>
                </a:ext>
              </a:extLst>
            </p:cNvPr>
            <p:cNvSpPr txBox="1">
              <a:spLocks/>
            </p:cNvSpPr>
            <p:nvPr/>
          </p:nvSpPr>
          <p:spPr>
            <a:xfrm>
              <a:off x="1993825" y="3019860"/>
              <a:ext cx="7220556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Thảo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luận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Đóng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góp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ý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kiến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97E39DA-7A50-4C17-B026-11FFAB8F5FEE}"/>
              </a:ext>
            </a:extLst>
          </p:cNvPr>
          <p:cNvGrpSpPr/>
          <p:nvPr/>
        </p:nvGrpSpPr>
        <p:grpSpPr>
          <a:xfrm>
            <a:off x="2917642" y="3593631"/>
            <a:ext cx="9350783" cy="807213"/>
            <a:chOff x="1852070" y="3025407"/>
            <a:chExt cx="6883348" cy="53291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865943E-EDAC-488F-9D65-1DC628143439}"/>
                </a:ext>
              </a:extLst>
            </p:cNvPr>
            <p:cNvSpPr txBox="1"/>
            <p:nvPr/>
          </p:nvSpPr>
          <p:spPr>
            <a:xfrm>
              <a:off x="1913271" y="3025407"/>
              <a:ext cx="613959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75" name="Google Shape;352;p37">
              <a:extLst>
                <a:ext uri="{FF2B5EF4-FFF2-40B4-BE49-F238E27FC236}">
                  <a16:creationId xmlns:a16="http://schemas.microsoft.com/office/drawing/2014/main" id="{25EF7408-6568-459C-96AD-CF4A1A3D3D34}"/>
                </a:ext>
              </a:extLst>
            </p:cNvPr>
            <p:cNvSpPr txBox="1">
              <a:spLocks/>
            </p:cNvSpPr>
            <p:nvPr/>
          </p:nvSpPr>
          <p:spPr>
            <a:xfrm>
              <a:off x="1852070" y="3043213"/>
              <a:ext cx="6883348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Phát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trào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thi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đua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2025-2026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687F80-F037-4C99-BDEF-1A1C0F7D5DAE}"/>
              </a:ext>
            </a:extLst>
          </p:cNvPr>
          <p:cNvGrpSpPr/>
          <p:nvPr/>
        </p:nvGrpSpPr>
        <p:grpSpPr>
          <a:xfrm>
            <a:off x="2223695" y="2516637"/>
            <a:ext cx="7734824" cy="823957"/>
            <a:chOff x="1913271" y="3025407"/>
            <a:chExt cx="6139592" cy="52054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DE5D1E0-2AA2-4993-85D0-610EA56FEB65}"/>
                </a:ext>
              </a:extLst>
            </p:cNvPr>
            <p:cNvSpPr txBox="1"/>
            <p:nvPr/>
          </p:nvSpPr>
          <p:spPr>
            <a:xfrm>
              <a:off x="1913271" y="3025407"/>
              <a:ext cx="613959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78" name="Google Shape;352;p37">
              <a:extLst>
                <a:ext uri="{FF2B5EF4-FFF2-40B4-BE49-F238E27FC236}">
                  <a16:creationId xmlns:a16="http://schemas.microsoft.com/office/drawing/2014/main" id="{EFB63468-4410-4E01-BFB5-86A444548E90}"/>
                </a:ext>
              </a:extLst>
            </p:cNvPr>
            <p:cNvSpPr txBox="1">
              <a:spLocks/>
            </p:cNvSpPr>
            <p:nvPr/>
          </p:nvSpPr>
          <p:spPr>
            <a:xfrm>
              <a:off x="1913272" y="3030848"/>
              <a:ext cx="5852383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Phát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DA04C0-8D82-415C-9BEE-E91C682CE7DD}"/>
              </a:ext>
            </a:extLst>
          </p:cNvPr>
          <p:cNvGrpSpPr/>
          <p:nvPr/>
        </p:nvGrpSpPr>
        <p:grpSpPr>
          <a:xfrm>
            <a:off x="4454583" y="5803915"/>
            <a:ext cx="7416823" cy="772039"/>
            <a:chOff x="1913271" y="2991974"/>
            <a:chExt cx="8012775" cy="54421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D8CED1E-FA1D-4E58-BA7A-694FDEACEBB8}"/>
                </a:ext>
              </a:extLst>
            </p:cNvPr>
            <p:cNvSpPr txBox="1"/>
            <p:nvPr/>
          </p:nvSpPr>
          <p:spPr>
            <a:xfrm>
              <a:off x="1913271" y="3025407"/>
              <a:ext cx="8012775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81" name="Google Shape;352;p37">
              <a:extLst>
                <a:ext uri="{FF2B5EF4-FFF2-40B4-BE49-F238E27FC236}">
                  <a16:creationId xmlns:a16="http://schemas.microsoft.com/office/drawing/2014/main" id="{6692D10F-AD66-4527-A611-8C2224D84DDB}"/>
                </a:ext>
              </a:extLst>
            </p:cNvPr>
            <p:cNvSpPr txBox="1">
              <a:spLocks/>
            </p:cNvSpPr>
            <p:nvPr/>
          </p:nvSpPr>
          <p:spPr>
            <a:xfrm>
              <a:off x="1963471" y="2991974"/>
              <a:ext cx="7585106" cy="522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Bế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mạc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726E6FD0-C99A-4C68-93EA-06024E71D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96" y="1321082"/>
            <a:ext cx="984400" cy="102364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0CCA075-4E29-47BF-923C-E34902064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013" y="2349736"/>
            <a:ext cx="937800" cy="9378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D1B9F09-0234-4165-9005-3267CACD9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467" y="3366431"/>
            <a:ext cx="761991" cy="103441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AA83B21D-ABB6-4B10-887C-9DF508B43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86" y="4482216"/>
            <a:ext cx="1143570" cy="114357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D2AAC69-10CF-4776-A418-F8BCF0BD3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029" y="5611665"/>
            <a:ext cx="1143570" cy="114357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0E756BF-40FB-43AD-8514-23695FD0CD82}"/>
              </a:ext>
            </a:extLst>
          </p:cNvPr>
          <p:cNvGrpSpPr/>
          <p:nvPr/>
        </p:nvGrpSpPr>
        <p:grpSpPr>
          <a:xfrm>
            <a:off x="941221" y="190288"/>
            <a:ext cx="8895262" cy="1001803"/>
            <a:chOff x="1862576" y="3025407"/>
            <a:chExt cx="7969738" cy="54628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0054CE-3420-4B55-97FC-27E4F7CC4EE8}"/>
                </a:ext>
              </a:extLst>
            </p:cNvPr>
            <p:cNvSpPr txBox="1"/>
            <p:nvPr/>
          </p:nvSpPr>
          <p:spPr>
            <a:xfrm>
              <a:off x="1913271" y="3025407"/>
              <a:ext cx="7908537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48" name="Google Shape;352;p37">
              <a:extLst>
                <a:ext uri="{FF2B5EF4-FFF2-40B4-BE49-F238E27FC236}">
                  <a16:creationId xmlns:a16="http://schemas.microsoft.com/office/drawing/2014/main" id="{7C1730A5-1C02-41B4-A20D-378C4C28EC8F}"/>
                </a:ext>
              </a:extLst>
            </p:cNvPr>
            <p:cNvSpPr txBox="1">
              <a:spLocks/>
            </p:cNvSpPr>
            <p:nvPr/>
          </p:nvSpPr>
          <p:spPr>
            <a:xfrm>
              <a:off x="1862576" y="3056589"/>
              <a:ext cx="7969738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Báo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cáo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kiểm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điểm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trách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nhiệm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đứng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đầu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FBCAF6A-5E37-45DE-AEA0-868236F265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7362" y="102600"/>
            <a:ext cx="1026857" cy="11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31771 -0.31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17AD6-6F3A-4FEF-B8BA-B3D742F80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118842" y="-28178"/>
            <a:ext cx="4377960" cy="225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96BC3-E4FD-96C9-6E99-769F7EA2C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7574374" y="-43080"/>
            <a:ext cx="4617626" cy="2253758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C674C5DC-93DB-4E1B-8A30-8A510A86721C}"/>
              </a:ext>
            </a:extLst>
          </p:cNvPr>
          <p:cNvSpPr txBox="1"/>
          <p:nvPr/>
        </p:nvSpPr>
        <p:spPr>
          <a:xfrm>
            <a:off x="1631504" y="3973064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Nunito Black" pitchFamily="2" charset="0"/>
              </a:rPr>
              <a:t>Xin trân trọng cảm ơn quý thầy cô giáo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88ED3-3D38-40FA-BF14-04CC3361C526}"/>
              </a:ext>
            </a:extLst>
          </p:cNvPr>
          <p:cNvSpPr txBox="1"/>
          <p:nvPr/>
        </p:nvSpPr>
        <p:spPr>
          <a:xfrm>
            <a:off x="2063552" y="191683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Nunito Black" pitchFamily="2" charset="0"/>
              </a:rPr>
              <a:t>BUỔI HỘI NGHỊ </a:t>
            </a:r>
          </a:p>
          <a:p>
            <a:pPr algn="ctr"/>
            <a:r>
              <a:rPr lang="vi-VN" sz="5400" dirty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Nunito Black" pitchFamily="2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52464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0" y="5986151"/>
            <a:ext cx="9143244" cy="792414"/>
          </a:xfrm>
          <a:prstGeom prst="rect">
            <a:avLst/>
          </a:prstGeom>
        </p:spPr>
      </p:pic>
      <p:grpSp>
        <p:nvGrpSpPr>
          <p:cNvPr id="50" name="Google Shape;422;p39">
            <a:extLst>
              <a:ext uri="{FF2B5EF4-FFF2-40B4-BE49-F238E27FC236}">
                <a16:creationId xmlns:a16="http://schemas.microsoft.com/office/drawing/2014/main" id="{EE0034F1-E76F-4A08-84FC-C02B309D3C08}"/>
              </a:ext>
            </a:extLst>
          </p:cNvPr>
          <p:cNvGrpSpPr/>
          <p:nvPr/>
        </p:nvGrpSpPr>
        <p:grpSpPr>
          <a:xfrm rot="3287663">
            <a:off x="6789825" y="128700"/>
            <a:ext cx="1880033" cy="2383945"/>
            <a:chOff x="4211314" y="194464"/>
            <a:chExt cx="1487800" cy="1886580"/>
          </a:xfrm>
        </p:grpSpPr>
        <p:sp>
          <p:nvSpPr>
            <p:cNvPr id="51" name="Google Shape;423;p39">
              <a:extLst>
                <a:ext uri="{FF2B5EF4-FFF2-40B4-BE49-F238E27FC236}">
                  <a16:creationId xmlns:a16="http://schemas.microsoft.com/office/drawing/2014/main" id="{3D06D3C4-01E4-4C95-866D-9D76C4BF3E1F}"/>
                </a:ext>
              </a:extLst>
            </p:cNvPr>
            <p:cNvSpPr/>
            <p:nvPr/>
          </p:nvSpPr>
          <p:spPr>
            <a:xfrm rot="2015395">
              <a:off x="5004868" y="133614"/>
              <a:ext cx="268757" cy="1619275"/>
            </a:xfrm>
            <a:custGeom>
              <a:avLst/>
              <a:gdLst/>
              <a:ahLst/>
              <a:cxnLst/>
              <a:rect l="l" t="t" r="r" b="b"/>
              <a:pathLst>
                <a:path w="2754" h="16593" extrusionOk="0">
                  <a:moveTo>
                    <a:pt x="2211" y="1"/>
                  </a:moveTo>
                  <a:lnTo>
                    <a:pt x="1" y="16480"/>
                  </a:lnTo>
                  <a:lnTo>
                    <a:pt x="918" y="16593"/>
                  </a:lnTo>
                  <a:lnTo>
                    <a:pt x="2754" y="7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52" name="Google Shape;424;p39">
              <a:extLst>
                <a:ext uri="{FF2B5EF4-FFF2-40B4-BE49-F238E27FC236}">
                  <a16:creationId xmlns:a16="http://schemas.microsoft.com/office/drawing/2014/main" id="{8258090A-288F-49FD-8579-E9F0CCC748BE}"/>
                </a:ext>
              </a:extLst>
            </p:cNvPr>
            <p:cNvSpPr/>
            <p:nvPr/>
          </p:nvSpPr>
          <p:spPr>
            <a:xfrm rot="2015395">
              <a:off x="4466443" y="1515316"/>
              <a:ext cx="133012" cy="306133"/>
            </a:xfrm>
            <a:custGeom>
              <a:avLst/>
              <a:gdLst/>
              <a:ahLst/>
              <a:cxnLst/>
              <a:rect l="l" t="t" r="r" b="b"/>
              <a:pathLst>
                <a:path w="1363" h="3137" extrusionOk="0">
                  <a:moveTo>
                    <a:pt x="705" y="0"/>
                  </a:moveTo>
                  <a:cubicBezTo>
                    <a:pt x="605" y="0"/>
                    <a:pt x="507" y="7"/>
                    <a:pt x="426" y="13"/>
                  </a:cubicBezTo>
                  <a:cubicBezTo>
                    <a:pt x="332" y="893"/>
                    <a:pt x="89" y="1754"/>
                    <a:pt x="89" y="2672"/>
                  </a:cubicBezTo>
                  <a:cubicBezTo>
                    <a:pt x="89" y="2781"/>
                    <a:pt x="1" y="3085"/>
                    <a:pt x="219" y="3085"/>
                  </a:cubicBezTo>
                  <a:cubicBezTo>
                    <a:pt x="225" y="3085"/>
                    <a:pt x="232" y="3085"/>
                    <a:pt x="239" y="3084"/>
                  </a:cubicBezTo>
                  <a:cubicBezTo>
                    <a:pt x="239" y="2897"/>
                    <a:pt x="276" y="2710"/>
                    <a:pt x="314" y="2541"/>
                  </a:cubicBezTo>
                  <a:lnTo>
                    <a:pt x="314" y="2541"/>
                  </a:lnTo>
                  <a:cubicBezTo>
                    <a:pt x="314" y="2728"/>
                    <a:pt x="201" y="2934"/>
                    <a:pt x="351" y="3047"/>
                  </a:cubicBezTo>
                  <a:cubicBezTo>
                    <a:pt x="516" y="3101"/>
                    <a:pt x="690" y="3136"/>
                    <a:pt x="867" y="3136"/>
                  </a:cubicBezTo>
                  <a:cubicBezTo>
                    <a:pt x="932" y="3136"/>
                    <a:pt x="997" y="3132"/>
                    <a:pt x="1063" y="3122"/>
                  </a:cubicBezTo>
                  <a:cubicBezTo>
                    <a:pt x="1138" y="2972"/>
                    <a:pt x="1175" y="2803"/>
                    <a:pt x="1175" y="2635"/>
                  </a:cubicBezTo>
                  <a:cubicBezTo>
                    <a:pt x="1269" y="2260"/>
                    <a:pt x="1306" y="1867"/>
                    <a:pt x="1325" y="1474"/>
                  </a:cubicBezTo>
                  <a:cubicBezTo>
                    <a:pt x="1325" y="1174"/>
                    <a:pt x="1362" y="874"/>
                    <a:pt x="1344" y="593"/>
                  </a:cubicBezTo>
                  <a:cubicBezTo>
                    <a:pt x="1344" y="444"/>
                    <a:pt x="1325" y="219"/>
                    <a:pt x="1213" y="125"/>
                  </a:cubicBezTo>
                  <a:cubicBezTo>
                    <a:pt x="1113" y="25"/>
                    <a:pt x="905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53" name="Google Shape;425;p39">
              <a:extLst>
                <a:ext uri="{FF2B5EF4-FFF2-40B4-BE49-F238E27FC236}">
                  <a16:creationId xmlns:a16="http://schemas.microsoft.com/office/drawing/2014/main" id="{355B2359-B4AF-4776-9BFC-859AAB2D90C1}"/>
                </a:ext>
              </a:extLst>
            </p:cNvPr>
            <p:cNvSpPr/>
            <p:nvPr/>
          </p:nvSpPr>
          <p:spPr>
            <a:xfrm rot="2015395">
              <a:off x="4594395" y="1493599"/>
              <a:ext cx="98857" cy="84121"/>
            </a:xfrm>
            <a:custGeom>
              <a:avLst/>
              <a:gdLst/>
              <a:ahLst/>
              <a:cxnLst/>
              <a:rect l="l" t="t" r="r" b="b"/>
              <a:pathLst>
                <a:path w="1013" h="862" extrusionOk="0">
                  <a:moveTo>
                    <a:pt x="94" y="0"/>
                  </a:moveTo>
                  <a:lnTo>
                    <a:pt x="1" y="749"/>
                  </a:lnTo>
                  <a:lnTo>
                    <a:pt x="918" y="862"/>
                  </a:lnTo>
                  <a:lnTo>
                    <a:pt x="1012" y="1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54" name="Google Shape;426;p39">
              <a:extLst>
                <a:ext uri="{FF2B5EF4-FFF2-40B4-BE49-F238E27FC236}">
                  <a16:creationId xmlns:a16="http://schemas.microsoft.com/office/drawing/2014/main" id="{FB76F4D7-4BAE-4E8E-AF15-72088B87A34F}"/>
                </a:ext>
              </a:extLst>
            </p:cNvPr>
            <p:cNvSpPr/>
            <p:nvPr/>
          </p:nvSpPr>
          <p:spPr>
            <a:xfrm rot="2015395">
              <a:off x="4397797" y="1625205"/>
              <a:ext cx="155457" cy="192248"/>
            </a:xfrm>
            <a:custGeom>
              <a:avLst/>
              <a:gdLst/>
              <a:ahLst/>
              <a:cxnLst/>
              <a:rect l="l" t="t" r="r" b="b"/>
              <a:pathLst>
                <a:path w="1593" h="1970" extrusionOk="0">
                  <a:moveTo>
                    <a:pt x="506" y="0"/>
                  </a:moveTo>
                  <a:lnTo>
                    <a:pt x="506" y="0"/>
                  </a:lnTo>
                  <a:cubicBezTo>
                    <a:pt x="488" y="38"/>
                    <a:pt x="488" y="75"/>
                    <a:pt x="488" y="113"/>
                  </a:cubicBezTo>
                  <a:cubicBezTo>
                    <a:pt x="413" y="206"/>
                    <a:pt x="356" y="319"/>
                    <a:pt x="319" y="431"/>
                  </a:cubicBezTo>
                  <a:cubicBezTo>
                    <a:pt x="300" y="637"/>
                    <a:pt x="338" y="824"/>
                    <a:pt x="282" y="1011"/>
                  </a:cubicBezTo>
                  <a:cubicBezTo>
                    <a:pt x="244" y="1217"/>
                    <a:pt x="1" y="1648"/>
                    <a:pt x="263" y="1779"/>
                  </a:cubicBezTo>
                  <a:cubicBezTo>
                    <a:pt x="338" y="1835"/>
                    <a:pt x="469" y="1817"/>
                    <a:pt x="525" y="1854"/>
                  </a:cubicBezTo>
                  <a:cubicBezTo>
                    <a:pt x="600" y="1892"/>
                    <a:pt x="581" y="1948"/>
                    <a:pt x="694" y="1967"/>
                  </a:cubicBezTo>
                  <a:cubicBezTo>
                    <a:pt x="704" y="1969"/>
                    <a:pt x="716" y="1970"/>
                    <a:pt x="728" y="1970"/>
                  </a:cubicBezTo>
                  <a:cubicBezTo>
                    <a:pt x="828" y="1970"/>
                    <a:pt x="985" y="1910"/>
                    <a:pt x="1068" y="1910"/>
                  </a:cubicBezTo>
                  <a:cubicBezTo>
                    <a:pt x="1162" y="1910"/>
                    <a:pt x="1255" y="1948"/>
                    <a:pt x="1330" y="1948"/>
                  </a:cubicBezTo>
                  <a:cubicBezTo>
                    <a:pt x="1592" y="1948"/>
                    <a:pt x="1574" y="1892"/>
                    <a:pt x="1518" y="1704"/>
                  </a:cubicBezTo>
                  <a:cubicBezTo>
                    <a:pt x="1480" y="1592"/>
                    <a:pt x="1461" y="1480"/>
                    <a:pt x="1480" y="1386"/>
                  </a:cubicBezTo>
                  <a:cubicBezTo>
                    <a:pt x="1518" y="1143"/>
                    <a:pt x="1518" y="731"/>
                    <a:pt x="1218" y="674"/>
                  </a:cubicBezTo>
                  <a:cubicBezTo>
                    <a:pt x="1204" y="672"/>
                    <a:pt x="1191" y="670"/>
                    <a:pt x="1178" y="670"/>
                  </a:cubicBezTo>
                  <a:cubicBezTo>
                    <a:pt x="1056" y="670"/>
                    <a:pt x="965" y="780"/>
                    <a:pt x="855" y="780"/>
                  </a:cubicBezTo>
                  <a:cubicBezTo>
                    <a:pt x="816" y="780"/>
                    <a:pt x="776" y="766"/>
                    <a:pt x="731" y="731"/>
                  </a:cubicBezTo>
                  <a:cubicBezTo>
                    <a:pt x="450" y="468"/>
                    <a:pt x="1087" y="56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55" name="Google Shape;427;p39">
              <a:extLst>
                <a:ext uri="{FF2B5EF4-FFF2-40B4-BE49-F238E27FC236}">
                  <a16:creationId xmlns:a16="http://schemas.microsoft.com/office/drawing/2014/main" id="{4CC4D525-F378-4499-AF31-FE53B86DD3A1}"/>
                </a:ext>
              </a:extLst>
            </p:cNvPr>
            <p:cNvSpPr/>
            <p:nvPr/>
          </p:nvSpPr>
          <p:spPr>
            <a:xfrm rot="2015395">
              <a:off x="4325397" y="1660042"/>
              <a:ext cx="69385" cy="123058"/>
            </a:xfrm>
            <a:custGeom>
              <a:avLst/>
              <a:gdLst/>
              <a:ahLst/>
              <a:cxnLst/>
              <a:rect l="l" t="t" r="r" b="b"/>
              <a:pathLst>
                <a:path w="711" h="1261" extrusionOk="0">
                  <a:moveTo>
                    <a:pt x="244" y="0"/>
                  </a:moveTo>
                  <a:cubicBezTo>
                    <a:pt x="75" y="0"/>
                    <a:pt x="1" y="94"/>
                    <a:pt x="19" y="263"/>
                  </a:cubicBezTo>
                  <a:lnTo>
                    <a:pt x="19" y="375"/>
                  </a:lnTo>
                  <a:cubicBezTo>
                    <a:pt x="75" y="618"/>
                    <a:pt x="1" y="1199"/>
                    <a:pt x="356" y="1255"/>
                  </a:cubicBezTo>
                  <a:cubicBezTo>
                    <a:pt x="374" y="1259"/>
                    <a:pt x="392" y="1260"/>
                    <a:pt x="409" y="1260"/>
                  </a:cubicBezTo>
                  <a:cubicBezTo>
                    <a:pt x="574" y="1260"/>
                    <a:pt x="710" y="1106"/>
                    <a:pt x="693" y="937"/>
                  </a:cubicBezTo>
                  <a:cubicBezTo>
                    <a:pt x="263" y="918"/>
                    <a:pt x="338" y="30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56" name="Google Shape;428;p39">
              <a:extLst>
                <a:ext uri="{FF2B5EF4-FFF2-40B4-BE49-F238E27FC236}">
                  <a16:creationId xmlns:a16="http://schemas.microsoft.com/office/drawing/2014/main" id="{778600AD-053B-47B7-BB03-9FDE05D93FC3}"/>
                </a:ext>
              </a:extLst>
            </p:cNvPr>
            <p:cNvSpPr/>
            <p:nvPr/>
          </p:nvSpPr>
          <p:spPr>
            <a:xfrm rot="2015395">
              <a:off x="4342295" y="1963580"/>
              <a:ext cx="71239" cy="106664"/>
            </a:xfrm>
            <a:custGeom>
              <a:avLst/>
              <a:gdLst/>
              <a:ahLst/>
              <a:cxnLst/>
              <a:rect l="l" t="t" r="r" b="b"/>
              <a:pathLst>
                <a:path w="730" h="1093" extrusionOk="0">
                  <a:moveTo>
                    <a:pt x="354" y="0"/>
                  </a:moveTo>
                  <a:cubicBezTo>
                    <a:pt x="313" y="0"/>
                    <a:pt x="263" y="14"/>
                    <a:pt x="206" y="43"/>
                  </a:cubicBezTo>
                  <a:lnTo>
                    <a:pt x="187" y="137"/>
                  </a:lnTo>
                  <a:cubicBezTo>
                    <a:pt x="38" y="437"/>
                    <a:pt x="0" y="774"/>
                    <a:pt x="56" y="1092"/>
                  </a:cubicBezTo>
                  <a:cubicBezTo>
                    <a:pt x="59" y="1092"/>
                    <a:pt x="63" y="1092"/>
                    <a:pt x="66" y="1092"/>
                  </a:cubicBezTo>
                  <a:cubicBezTo>
                    <a:pt x="482" y="1092"/>
                    <a:pt x="730" y="0"/>
                    <a:pt x="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57" name="Google Shape;429;p39">
              <a:extLst>
                <a:ext uri="{FF2B5EF4-FFF2-40B4-BE49-F238E27FC236}">
                  <a16:creationId xmlns:a16="http://schemas.microsoft.com/office/drawing/2014/main" id="{E52DE57B-D8C6-4F5D-BCB4-22F5788BFDD3}"/>
                </a:ext>
              </a:extLst>
            </p:cNvPr>
            <p:cNvSpPr/>
            <p:nvPr/>
          </p:nvSpPr>
          <p:spPr>
            <a:xfrm rot="2015395">
              <a:off x="4318944" y="1885885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58" name="Google Shape;430;p39">
              <a:extLst>
                <a:ext uri="{FF2B5EF4-FFF2-40B4-BE49-F238E27FC236}">
                  <a16:creationId xmlns:a16="http://schemas.microsoft.com/office/drawing/2014/main" id="{972E29C1-BB28-4305-BC2E-D72631755094}"/>
                </a:ext>
              </a:extLst>
            </p:cNvPr>
            <p:cNvSpPr/>
            <p:nvPr/>
          </p:nvSpPr>
          <p:spPr>
            <a:xfrm rot="2015395">
              <a:off x="4292389" y="1833720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1"/>
                  </a:moveTo>
                  <a:lnTo>
                    <a:pt x="1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59" name="Google Shape;431;p39">
              <a:extLst>
                <a:ext uri="{FF2B5EF4-FFF2-40B4-BE49-F238E27FC236}">
                  <a16:creationId xmlns:a16="http://schemas.microsoft.com/office/drawing/2014/main" id="{60F1709E-A632-4FB4-9A3D-47EB7060F196}"/>
                </a:ext>
              </a:extLst>
            </p:cNvPr>
            <p:cNvSpPr/>
            <p:nvPr/>
          </p:nvSpPr>
          <p:spPr>
            <a:xfrm rot="2015395">
              <a:off x="4316532" y="1885717"/>
              <a:ext cx="3708" cy="2440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0" y="0"/>
                  </a:moveTo>
                  <a:lnTo>
                    <a:pt x="0" y="19"/>
                  </a:lnTo>
                  <a:cubicBezTo>
                    <a:pt x="0" y="23"/>
                    <a:pt x="1" y="24"/>
                    <a:pt x="2" y="24"/>
                  </a:cubicBezTo>
                  <a:cubicBezTo>
                    <a:pt x="8" y="24"/>
                    <a:pt x="23" y="0"/>
                    <a:pt x="38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0" name="Google Shape;432;p39">
              <a:extLst>
                <a:ext uri="{FF2B5EF4-FFF2-40B4-BE49-F238E27FC236}">
                  <a16:creationId xmlns:a16="http://schemas.microsoft.com/office/drawing/2014/main" id="{5B0B7D83-BF44-49BD-824C-716AC8FE82B5}"/>
                </a:ext>
              </a:extLst>
            </p:cNvPr>
            <p:cNvSpPr/>
            <p:nvPr/>
          </p:nvSpPr>
          <p:spPr>
            <a:xfrm rot="2015395">
              <a:off x="4272521" y="197571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1" name="Google Shape;433;p39">
              <a:extLst>
                <a:ext uri="{FF2B5EF4-FFF2-40B4-BE49-F238E27FC236}">
                  <a16:creationId xmlns:a16="http://schemas.microsoft.com/office/drawing/2014/main" id="{35DFEB1D-C973-4BE1-97D9-16881E0B5614}"/>
                </a:ext>
              </a:extLst>
            </p:cNvPr>
            <p:cNvSpPr/>
            <p:nvPr/>
          </p:nvSpPr>
          <p:spPr>
            <a:xfrm rot="2015395">
              <a:off x="4305082" y="1864174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2" name="Google Shape;434;p39">
              <a:extLst>
                <a:ext uri="{FF2B5EF4-FFF2-40B4-BE49-F238E27FC236}">
                  <a16:creationId xmlns:a16="http://schemas.microsoft.com/office/drawing/2014/main" id="{97C724EB-7148-4C43-B846-EC2596E7D58C}"/>
                </a:ext>
              </a:extLst>
            </p:cNvPr>
            <p:cNvSpPr/>
            <p:nvPr/>
          </p:nvSpPr>
          <p:spPr>
            <a:xfrm rot="2015395">
              <a:off x="4303109" y="1860605"/>
              <a:ext cx="1854" cy="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9" y="0"/>
                  </a:ln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3" name="Google Shape;435;p39">
              <a:extLst>
                <a:ext uri="{FF2B5EF4-FFF2-40B4-BE49-F238E27FC236}">
                  <a16:creationId xmlns:a16="http://schemas.microsoft.com/office/drawing/2014/main" id="{F7E9BBC3-E087-410D-BD9E-2CBA840CB926}"/>
                </a:ext>
              </a:extLst>
            </p:cNvPr>
            <p:cNvSpPr/>
            <p:nvPr/>
          </p:nvSpPr>
          <p:spPr>
            <a:xfrm rot="2015395">
              <a:off x="4328730" y="1897055"/>
              <a:ext cx="1952" cy="18347"/>
            </a:xfrm>
            <a:custGeom>
              <a:avLst/>
              <a:gdLst/>
              <a:ahLst/>
              <a:cxnLst/>
              <a:rect l="l" t="t" r="r" b="b"/>
              <a:pathLst>
                <a:path w="20" h="188" extrusionOk="0">
                  <a:moveTo>
                    <a:pt x="10" y="0"/>
                  </a:moveTo>
                  <a:cubicBezTo>
                    <a:pt x="10" y="26"/>
                    <a:pt x="10" y="52"/>
                    <a:pt x="10" y="80"/>
                  </a:cubicBezTo>
                  <a:lnTo>
                    <a:pt x="10" y="80"/>
                  </a:lnTo>
                  <a:cubicBezTo>
                    <a:pt x="15" y="38"/>
                    <a:pt x="19" y="0"/>
                    <a:pt x="10" y="0"/>
                  </a:cubicBezTo>
                  <a:close/>
                  <a:moveTo>
                    <a:pt x="10" y="80"/>
                  </a:moveTo>
                  <a:lnTo>
                    <a:pt x="10" y="80"/>
                  </a:lnTo>
                  <a:cubicBezTo>
                    <a:pt x="5" y="122"/>
                    <a:pt x="1" y="169"/>
                    <a:pt x="10" y="187"/>
                  </a:cubicBezTo>
                  <a:cubicBezTo>
                    <a:pt x="10" y="147"/>
                    <a:pt x="10" y="112"/>
                    <a:pt x="10" y="8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4" name="Google Shape;436;p39">
              <a:extLst>
                <a:ext uri="{FF2B5EF4-FFF2-40B4-BE49-F238E27FC236}">
                  <a16:creationId xmlns:a16="http://schemas.microsoft.com/office/drawing/2014/main" id="{99259CFB-66F1-4B82-B507-8A793F276A59}"/>
                </a:ext>
              </a:extLst>
            </p:cNvPr>
            <p:cNvSpPr/>
            <p:nvPr/>
          </p:nvSpPr>
          <p:spPr>
            <a:xfrm rot="2015395">
              <a:off x="4277578" y="1762650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0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5" name="Google Shape;437;p39">
              <a:extLst>
                <a:ext uri="{FF2B5EF4-FFF2-40B4-BE49-F238E27FC236}">
                  <a16:creationId xmlns:a16="http://schemas.microsoft.com/office/drawing/2014/main" id="{62581853-7ACD-4265-B57D-F481E4723BD7}"/>
                </a:ext>
              </a:extLst>
            </p:cNvPr>
            <p:cNvSpPr/>
            <p:nvPr/>
          </p:nvSpPr>
          <p:spPr>
            <a:xfrm rot="2015395">
              <a:off x="4273752" y="1767520"/>
              <a:ext cx="3708" cy="429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0" y="1"/>
                  </a:moveTo>
                  <a:cubicBezTo>
                    <a:pt x="0" y="7"/>
                    <a:pt x="0" y="13"/>
                    <a:pt x="0" y="19"/>
                  </a:cubicBezTo>
                  <a:cubicBezTo>
                    <a:pt x="0" y="19"/>
                    <a:pt x="12" y="43"/>
                    <a:pt x="27" y="43"/>
                  </a:cubicBezTo>
                  <a:cubicBezTo>
                    <a:pt x="30" y="43"/>
                    <a:pt x="34" y="42"/>
                    <a:pt x="38" y="38"/>
                  </a:cubicBezTo>
                  <a:cubicBezTo>
                    <a:pt x="38" y="38"/>
                    <a:pt x="38" y="19"/>
                    <a:pt x="19" y="19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6" name="Google Shape;438;p39">
              <a:extLst>
                <a:ext uri="{FF2B5EF4-FFF2-40B4-BE49-F238E27FC236}">
                  <a16:creationId xmlns:a16="http://schemas.microsoft.com/office/drawing/2014/main" id="{479760A2-D5F1-4BE9-8C2A-13A50AC12207}"/>
                </a:ext>
              </a:extLst>
            </p:cNvPr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7" name="Google Shape;439;p39">
              <a:extLst>
                <a:ext uri="{FF2B5EF4-FFF2-40B4-BE49-F238E27FC236}">
                  <a16:creationId xmlns:a16="http://schemas.microsoft.com/office/drawing/2014/main" id="{4C1DDB6E-D3C7-4613-B43A-4BDA4859F375}"/>
                </a:ext>
              </a:extLst>
            </p:cNvPr>
            <p:cNvSpPr/>
            <p:nvPr/>
          </p:nvSpPr>
          <p:spPr>
            <a:xfrm rot="2015395">
              <a:off x="4211691" y="1762738"/>
              <a:ext cx="1952" cy="1952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19" y="1"/>
                    <a:pt x="0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8" name="Google Shape;440;p39">
              <a:extLst>
                <a:ext uri="{FF2B5EF4-FFF2-40B4-BE49-F238E27FC236}">
                  <a16:creationId xmlns:a16="http://schemas.microsoft.com/office/drawing/2014/main" id="{47EBB2F8-18D7-4DA1-9F2F-1B519C4ECED4}"/>
                </a:ext>
              </a:extLst>
            </p:cNvPr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69" name="Google Shape;441;p39">
              <a:extLst>
                <a:ext uri="{FF2B5EF4-FFF2-40B4-BE49-F238E27FC236}">
                  <a16:creationId xmlns:a16="http://schemas.microsoft.com/office/drawing/2014/main" id="{2607397B-C1DB-4CA0-83E0-D54AC09A0F00}"/>
                </a:ext>
              </a:extLst>
            </p:cNvPr>
            <p:cNvSpPr/>
            <p:nvPr/>
          </p:nvSpPr>
          <p:spPr>
            <a:xfrm rot="2015395">
              <a:off x="4239751" y="1793810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70" name="Google Shape;442;p39">
              <a:extLst>
                <a:ext uri="{FF2B5EF4-FFF2-40B4-BE49-F238E27FC236}">
                  <a16:creationId xmlns:a16="http://schemas.microsoft.com/office/drawing/2014/main" id="{920929C0-B1AE-4626-BD99-69823DD04D9C}"/>
                </a:ext>
              </a:extLst>
            </p:cNvPr>
            <p:cNvSpPr/>
            <p:nvPr/>
          </p:nvSpPr>
          <p:spPr>
            <a:xfrm rot="2015395">
              <a:off x="4272115" y="1773785"/>
              <a:ext cx="98" cy="1952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19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  <p:sp>
          <p:nvSpPr>
            <p:cNvPr id="71" name="Google Shape;443;p39">
              <a:extLst>
                <a:ext uri="{FF2B5EF4-FFF2-40B4-BE49-F238E27FC236}">
                  <a16:creationId xmlns:a16="http://schemas.microsoft.com/office/drawing/2014/main" id="{8FA6B262-DF75-4F2B-93E0-44D48D343305}"/>
                </a:ext>
              </a:extLst>
            </p:cNvPr>
            <p:cNvSpPr/>
            <p:nvPr/>
          </p:nvSpPr>
          <p:spPr>
            <a:xfrm rot="2015395">
              <a:off x="4258880" y="1780925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9" y="1"/>
                  </a:moveTo>
                  <a:cubicBezTo>
                    <a:pt x="19" y="1"/>
                    <a:pt x="0" y="1"/>
                    <a:pt x="0" y="19"/>
                  </a:cubicBezTo>
                  <a:cubicBezTo>
                    <a:pt x="0" y="1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微软雅黑"/>
                <a:cs typeface="+mn-cs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5177F4BB-3326-464F-89B6-C6FE98E6E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12805" y="-92481"/>
            <a:ext cx="3032650" cy="173664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00D30D2-F955-4329-AC8D-66CEDE5722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9433041" y="29144"/>
            <a:ext cx="2738466" cy="156818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DB58EB49-78EE-4CE5-A7AA-CB37B3BBE663}"/>
              </a:ext>
            </a:extLst>
          </p:cNvPr>
          <p:cNvSpPr txBox="1"/>
          <p:nvPr/>
        </p:nvSpPr>
        <p:spPr>
          <a:xfrm>
            <a:off x="3153042" y="255716"/>
            <a:ext cx="713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B67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微软雅黑"/>
                <a:cs typeface="+mn-cs"/>
              </a:rPr>
              <a:t>CHƯƠNG TRÌNH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B67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微软雅黑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B67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ea typeface="微软雅黑"/>
                <a:cs typeface="+mn-cs"/>
              </a:rPr>
              <a:t>HỘI NGHỊ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EB67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unito Black" pitchFamily="2" charset="0"/>
              <a:ea typeface="微软雅黑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2B8C21D-4597-4E06-935A-9BEC6394E527}"/>
              </a:ext>
            </a:extLst>
          </p:cNvPr>
          <p:cNvGrpSpPr/>
          <p:nvPr/>
        </p:nvGrpSpPr>
        <p:grpSpPr>
          <a:xfrm>
            <a:off x="3647728" y="4200140"/>
            <a:ext cx="7540336" cy="850143"/>
            <a:chOff x="1913271" y="2997389"/>
            <a:chExt cx="8012775" cy="53879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AC9ADC-7FED-43C6-9344-25037EB93873}"/>
                </a:ext>
              </a:extLst>
            </p:cNvPr>
            <p:cNvSpPr txBox="1"/>
            <p:nvPr/>
          </p:nvSpPr>
          <p:spPr>
            <a:xfrm>
              <a:off x="1913271" y="3025407"/>
              <a:ext cx="8012775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85" name="Google Shape;352;p37">
              <a:extLst>
                <a:ext uri="{FF2B5EF4-FFF2-40B4-BE49-F238E27FC236}">
                  <a16:creationId xmlns:a16="http://schemas.microsoft.com/office/drawing/2014/main" id="{72908C2D-C428-431D-8312-1D125946E780}"/>
                </a:ext>
              </a:extLst>
            </p:cNvPr>
            <p:cNvSpPr txBox="1">
              <a:spLocks/>
            </p:cNvSpPr>
            <p:nvPr/>
          </p:nvSpPr>
          <p:spPr>
            <a:xfrm>
              <a:off x="2043203" y="2997389"/>
              <a:ext cx="7585106" cy="522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Thông qua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Nghị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quyết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Nghị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3422433-7367-4607-B5AC-A16DB77B5776}"/>
              </a:ext>
            </a:extLst>
          </p:cNvPr>
          <p:cNvGrpSpPr/>
          <p:nvPr/>
        </p:nvGrpSpPr>
        <p:grpSpPr>
          <a:xfrm>
            <a:off x="1703640" y="1223434"/>
            <a:ext cx="12265249" cy="817275"/>
            <a:chOff x="1913271" y="3019860"/>
            <a:chExt cx="7301110" cy="516325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E453095-5490-4AC3-9D1A-3773A2029F24}"/>
                </a:ext>
              </a:extLst>
            </p:cNvPr>
            <p:cNvSpPr txBox="1"/>
            <p:nvPr/>
          </p:nvSpPr>
          <p:spPr>
            <a:xfrm>
              <a:off x="1913271" y="3025407"/>
              <a:ext cx="613959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91" name="Google Shape;352;p37">
              <a:extLst>
                <a:ext uri="{FF2B5EF4-FFF2-40B4-BE49-F238E27FC236}">
                  <a16:creationId xmlns:a16="http://schemas.microsoft.com/office/drawing/2014/main" id="{E67F3E68-59A0-440C-B275-B010F8C3D82E}"/>
                </a:ext>
              </a:extLst>
            </p:cNvPr>
            <p:cNvSpPr txBox="1">
              <a:spLocks/>
            </p:cNvSpPr>
            <p:nvPr/>
          </p:nvSpPr>
          <p:spPr>
            <a:xfrm>
              <a:off x="1993825" y="3019860"/>
              <a:ext cx="7220556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Thảo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luận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Đóng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góp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ý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kiến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7C52CA-C0C7-485E-88B3-61C08C187193}"/>
              </a:ext>
            </a:extLst>
          </p:cNvPr>
          <p:cNvGrpSpPr/>
          <p:nvPr/>
        </p:nvGrpSpPr>
        <p:grpSpPr>
          <a:xfrm>
            <a:off x="3019845" y="3257099"/>
            <a:ext cx="9350783" cy="807213"/>
            <a:chOff x="1852070" y="3025407"/>
            <a:chExt cx="6883348" cy="53291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3A380C4-AF6A-458E-8C6C-266BBD0E7C23}"/>
                </a:ext>
              </a:extLst>
            </p:cNvPr>
            <p:cNvSpPr txBox="1"/>
            <p:nvPr/>
          </p:nvSpPr>
          <p:spPr>
            <a:xfrm>
              <a:off x="1913271" y="3025407"/>
              <a:ext cx="613959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94" name="Google Shape;352;p37">
              <a:extLst>
                <a:ext uri="{FF2B5EF4-FFF2-40B4-BE49-F238E27FC236}">
                  <a16:creationId xmlns:a16="http://schemas.microsoft.com/office/drawing/2014/main" id="{0E38F380-0D90-4855-9E3F-DCF040396B30}"/>
                </a:ext>
              </a:extLst>
            </p:cNvPr>
            <p:cNvSpPr txBox="1">
              <a:spLocks/>
            </p:cNvSpPr>
            <p:nvPr/>
          </p:nvSpPr>
          <p:spPr>
            <a:xfrm>
              <a:off x="1852070" y="3043213"/>
              <a:ext cx="6883348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Phát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trào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thi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đua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2025-2026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5DF109B-491D-4840-A514-47FA9012AE23}"/>
              </a:ext>
            </a:extLst>
          </p:cNvPr>
          <p:cNvGrpSpPr/>
          <p:nvPr/>
        </p:nvGrpSpPr>
        <p:grpSpPr>
          <a:xfrm>
            <a:off x="2063552" y="2212791"/>
            <a:ext cx="7734824" cy="823957"/>
            <a:chOff x="1913271" y="3025407"/>
            <a:chExt cx="6139592" cy="520546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BEB86D5-6F77-4873-9442-480A271D1394}"/>
                </a:ext>
              </a:extLst>
            </p:cNvPr>
            <p:cNvSpPr txBox="1"/>
            <p:nvPr/>
          </p:nvSpPr>
          <p:spPr>
            <a:xfrm>
              <a:off x="1913271" y="3025407"/>
              <a:ext cx="613959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97" name="Google Shape;352;p37">
              <a:extLst>
                <a:ext uri="{FF2B5EF4-FFF2-40B4-BE49-F238E27FC236}">
                  <a16:creationId xmlns:a16="http://schemas.microsoft.com/office/drawing/2014/main" id="{DE53D3F4-E29A-4658-9C6E-364F7988F32F}"/>
                </a:ext>
              </a:extLst>
            </p:cNvPr>
            <p:cNvSpPr txBox="1">
              <a:spLocks/>
            </p:cNvSpPr>
            <p:nvPr/>
          </p:nvSpPr>
          <p:spPr>
            <a:xfrm>
              <a:off x="1913272" y="3030848"/>
              <a:ext cx="5852383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Phát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028C85B-859A-4FEC-A11D-D56FF1A4AB2B}"/>
              </a:ext>
            </a:extLst>
          </p:cNvPr>
          <p:cNvGrpSpPr/>
          <p:nvPr/>
        </p:nvGrpSpPr>
        <p:grpSpPr>
          <a:xfrm>
            <a:off x="4223792" y="5274510"/>
            <a:ext cx="7416823" cy="772039"/>
            <a:chOff x="1913271" y="2991974"/>
            <a:chExt cx="8012775" cy="54421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1053CC8-9152-4FCB-AB12-6721A6A89401}"/>
                </a:ext>
              </a:extLst>
            </p:cNvPr>
            <p:cNvSpPr txBox="1"/>
            <p:nvPr/>
          </p:nvSpPr>
          <p:spPr>
            <a:xfrm>
              <a:off x="1913271" y="3025407"/>
              <a:ext cx="8012775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126" name="Google Shape;352;p37">
              <a:extLst>
                <a:ext uri="{FF2B5EF4-FFF2-40B4-BE49-F238E27FC236}">
                  <a16:creationId xmlns:a16="http://schemas.microsoft.com/office/drawing/2014/main" id="{94993734-E79B-4771-95F7-080B9E245C6D}"/>
                </a:ext>
              </a:extLst>
            </p:cNvPr>
            <p:cNvSpPr txBox="1">
              <a:spLocks/>
            </p:cNvSpPr>
            <p:nvPr/>
          </p:nvSpPr>
          <p:spPr>
            <a:xfrm>
              <a:off x="1963471" y="2991974"/>
              <a:ext cx="7585106" cy="522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Bế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mạc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D3533E2-CFE7-4C22-A55E-3E9451E5D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22" y="1015135"/>
            <a:ext cx="987741" cy="1023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3F272D-9969-443D-93A5-6F79F3626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870" y="2045890"/>
            <a:ext cx="937800" cy="93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3E9762-D2A0-4B52-AFFC-A91A58260B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8670" y="3029899"/>
            <a:ext cx="761991" cy="1034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67827-3117-4D73-8424-B8F3157552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7907" y="4077930"/>
            <a:ext cx="1143570" cy="1143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55DAF-3408-4B76-9152-ECA7C2D60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7238" y="5082260"/>
            <a:ext cx="1143570" cy="11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7445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2661;p43">
            <a:extLst>
              <a:ext uri="{FF2B5EF4-FFF2-40B4-BE49-F238E27FC236}">
                <a16:creationId xmlns:a16="http://schemas.microsoft.com/office/drawing/2014/main" id="{9EE3A7E7-713F-66C9-0F13-E898A4F9A656}"/>
              </a:ext>
            </a:extLst>
          </p:cNvPr>
          <p:cNvGrpSpPr/>
          <p:nvPr/>
        </p:nvGrpSpPr>
        <p:grpSpPr>
          <a:xfrm>
            <a:off x="-198416" y="120181"/>
            <a:ext cx="12487103" cy="2571207"/>
            <a:chOff x="-131942" y="-240334"/>
            <a:chExt cx="9408147" cy="2571207"/>
          </a:xfrm>
        </p:grpSpPr>
        <p:grpSp>
          <p:nvGrpSpPr>
            <p:cNvPr id="390" name="Google Shape;2662;p43">
              <a:extLst>
                <a:ext uri="{FF2B5EF4-FFF2-40B4-BE49-F238E27FC236}">
                  <a16:creationId xmlns:a16="http://schemas.microsoft.com/office/drawing/2014/main" id="{0BC62E56-F752-957C-3276-2AD8C0227F1A}"/>
                </a:ext>
              </a:extLst>
            </p:cNvPr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398" name="Google Shape;2663;p43">
                <a:extLst>
                  <a:ext uri="{FF2B5EF4-FFF2-40B4-BE49-F238E27FC236}">
                    <a16:creationId xmlns:a16="http://schemas.microsoft.com/office/drawing/2014/main" id="{D64FEA96-ED32-BC06-80D9-B6F9632F522A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2664;p43">
                <a:extLst>
                  <a:ext uri="{FF2B5EF4-FFF2-40B4-BE49-F238E27FC236}">
                    <a16:creationId xmlns:a16="http://schemas.microsoft.com/office/drawing/2014/main" id="{00E152AF-1DC5-5684-334C-0CF5A31DF994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2665;p43">
                <a:extLst>
                  <a:ext uri="{FF2B5EF4-FFF2-40B4-BE49-F238E27FC236}">
                    <a16:creationId xmlns:a16="http://schemas.microsoft.com/office/drawing/2014/main" id="{052EFCBD-05A9-C6E0-3ED6-E1D8A0D83DE8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2666;p43">
                <a:extLst>
                  <a:ext uri="{FF2B5EF4-FFF2-40B4-BE49-F238E27FC236}">
                    <a16:creationId xmlns:a16="http://schemas.microsoft.com/office/drawing/2014/main" id="{4C51786A-C50D-0181-D654-87DE45C81BB8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2667;p43">
                <a:extLst>
                  <a:ext uri="{FF2B5EF4-FFF2-40B4-BE49-F238E27FC236}">
                    <a16:creationId xmlns:a16="http://schemas.microsoft.com/office/drawing/2014/main" id="{2F5DF5D0-0C13-A962-BB39-298C1D487432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2668;p43">
                <a:extLst>
                  <a:ext uri="{FF2B5EF4-FFF2-40B4-BE49-F238E27FC236}">
                    <a16:creationId xmlns:a16="http://schemas.microsoft.com/office/drawing/2014/main" id="{D096D1E6-34A1-74FC-6971-1D64E7A1D411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" name="Google Shape;2669;p43">
              <a:extLst>
                <a:ext uri="{FF2B5EF4-FFF2-40B4-BE49-F238E27FC236}">
                  <a16:creationId xmlns:a16="http://schemas.microsoft.com/office/drawing/2014/main" id="{471226E3-479A-A177-9356-46782AB58B9D}"/>
                </a:ext>
              </a:extLst>
            </p:cNvPr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392" name="Google Shape;2670;p43">
                <a:extLst>
                  <a:ext uri="{FF2B5EF4-FFF2-40B4-BE49-F238E27FC236}">
                    <a16:creationId xmlns:a16="http://schemas.microsoft.com/office/drawing/2014/main" id="{ECB54500-3E3E-A8BB-B95D-D389466B38AC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2671;p43">
                <a:extLst>
                  <a:ext uri="{FF2B5EF4-FFF2-40B4-BE49-F238E27FC236}">
                    <a16:creationId xmlns:a16="http://schemas.microsoft.com/office/drawing/2014/main" id="{EEDE6CDC-CE12-3C87-1DD0-7E01752659AE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2672;p43">
                <a:extLst>
                  <a:ext uri="{FF2B5EF4-FFF2-40B4-BE49-F238E27FC236}">
                    <a16:creationId xmlns:a16="http://schemas.microsoft.com/office/drawing/2014/main" id="{60341E2C-2CA9-4607-2DFF-B8230A481491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2673;p43">
                <a:extLst>
                  <a:ext uri="{FF2B5EF4-FFF2-40B4-BE49-F238E27FC236}">
                    <a16:creationId xmlns:a16="http://schemas.microsoft.com/office/drawing/2014/main" id="{2FE80316-687A-B7FD-B131-A5CC34F6D906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2674;p43">
                <a:extLst>
                  <a:ext uri="{FF2B5EF4-FFF2-40B4-BE49-F238E27FC236}">
                    <a16:creationId xmlns:a16="http://schemas.microsoft.com/office/drawing/2014/main" id="{48694F6F-3BB3-518D-FC43-482D8888006D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2675;p43">
                <a:extLst>
                  <a:ext uri="{FF2B5EF4-FFF2-40B4-BE49-F238E27FC236}">
                    <a16:creationId xmlns:a16="http://schemas.microsoft.com/office/drawing/2014/main" id="{03884B24-3405-56DC-7549-26F8F983BB94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4" name="Google Shape;1664;p59"/>
          <p:cNvGrpSpPr/>
          <p:nvPr/>
        </p:nvGrpSpPr>
        <p:grpSpPr>
          <a:xfrm rot="1284240">
            <a:off x="12329498" y="2852138"/>
            <a:ext cx="1590485" cy="1363239"/>
            <a:chOff x="5976359" y="464530"/>
            <a:chExt cx="1259290" cy="1084761"/>
          </a:xfrm>
        </p:grpSpPr>
        <p:sp>
          <p:nvSpPr>
            <p:cNvPr id="1665" name="Google Shape;1665;p59"/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9"/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9"/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9"/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294;p39">
            <a:extLst>
              <a:ext uri="{FF2B5EF4-FFF2-40B4-BE49-F238E27FC236}">
                <a16:creationId xmlns:a16="http://schemas.microsoft.com/office/drawing/2014/main" id="{A57FB42E-061F-5883-CDD5-34B65A60F4B7}"/>
              </a:ext>
            </a:extLst>
          </p:cNvPr>
          <p:cNvGrpSpPr/>
          <p:nvPr/>
        </p:nvGrpSpPr>
        <p:grpSpPr>
          <a:xfrm flipH="1">
            <a:off x="12807526" y="1286731"/>
            <a:ext cx="1547552" cy="547007"/>
            <a:chOff x="3555275" y="-36124"/>
            <a:chExt cx="3425242" cy="1046149"/>
          </a:xfrm>
        </p:grpSpPr>
        <p:sp>
          <p:nvSpPr>
            <p:cNvPr id="186" name="Google Shape;295;p39">
              <a:extLst>
                <a:ext uri="{FF2B5EF4-FFF2-40B4-BE49-F238E27FC236}">
                  <a16:creationId xmlns:a16="http://schemas.microsoft.com/office/drawing/2014/main" id="{F1146ED7-D3AB-FCF7-C109-225E26AD2881}"/>
                </a:ext>
              </a:extLst>
            </p:cNvPr>
            <p:cNvSpPr/>
            <p:nvPr/>
          </p:nvSpPr>
          <p:spPr>
            <a:xfrm>
              <a:off x="3555275" y="-36124"/>
              <a:ext cx="2940525" cy="948175"/>
            </a:xfrm>
            <a:custGeom>
              <a:avLst/>
              <a:gdLst/>
              <a:ahLst/>
              <a:cxnLst/>
              <a:rect l="l" t="t" r="r" b="b"/>
              <a:pathLst>
                <a:path w="117621" h="37927" extrusionOk="0">
                  <a:moveTo>
                    <a:pt x="0" y="585"/>
                  </a:moveTo>
                  <a:cubicBezTo>
                    <a:pt x="8187" y="-585"/>
                    <a:pt x="16626" y="653"/>
                    <a:pt x="24763" y="2133"/>
                  </a:cubicBezTo>
                  <a:cubicBezTo>
                    <a:pt x="28942" y="2893"/>
                    <a:pt x="34272" y="3243"/>
                    <a:pt x="36628" y="6776"/>
                  </a:cubicBezTo>
                  <a:cubicBezTo>
                    <a:pt x="38918" y="10210"/>
                    <a:pt x="39546" y="16239"/>
                    <a:pt x="36628" y="19157"/>
                  </a:cubicBezTo>
                  <a:cubicBezTo>
                    <a:pt x="33690" y="22095"/>
                    <a:pt x="23422" y="17715"/>
                    <a:pt x="25279" y="13998"/>
                  </a:cubicBezTo>
                  <a:cubicBezTo>
                    <a:pt x="31478" y="1591"/>
                    <a:pt x="52947" y="20232"/>
                    <a:pt x="64486" y="27927"/>
                  </a:cubicBezTo>
                  <a:cubicBezTo>
                    <a:pt x="75660" y="35379"/>
                    <a:pt x="90445" y="39422"/>
                    <a:pt x="103693" y="37213"/>
                  </a:cubicBezTo>
                  <a:cubicBezTo>
                    <a:pt x="108424" y="36424"/>
                    <a:pt x="112825" y="33602"/>
                    <a:pt x="117621" y="3360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187" name="Google Shape;296;p39">
              <a:extLst>
                <a:ext uri="{FF2B5EF4-FFF2-40B4-BE49-F238E27FC236}">
                  <a16:creationId xmlns:a16="http://schemas.microsoft.com/office/drawing/2014/main" id="{6CCC8F22-250F-9669-7ADA-C8AD3784F50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775" y="317425"/>
              <a:ext cx="790742" cy="692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F4075-04C3-478C-80EB-7D799D19A1C9}"/>
              </a:ext>
            </a:extLst>
          </p:cNvPr>
          <p:cNvGrpSpPr/>
          <p:nvPr/>
        </p:nvGrpSpPr>
        <p:grpSpPr>
          <a:xfrm>
            <a:off x="2381656" y="303763"/>
            <a:ext cx="7899131" cy="683656"/>
            <a:chOff x="2095379" y="1509091"/>
            <a:chExt cx="6036322" cy="6348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FE9C37-EE1C-49BC-9454-6930FCDF17CB}"/>
                </a:ext>
              </a:extLst>
            </p:cNvPr>
            <p:cNvSpPr txBox="1"/>
            <p:nvPr/>
          </p:nvSpPr>
          <p:spPr>
            <a:xfrm>
              <a:off x="2825342" y="1583822"/>
              <a:ext cx="4291614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prstClr val="black"/>
                </a:solidFill>
                <a:latin typeface="Nunito Black" pitchFamily="2" charset="0"/>
                <a:ea typeface="微软雅黑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2595F3E-B122-4F7A-951B-078D5F6A0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2582" y="1509091"/>
              <a:ext cx="485547" cy="582746"/>
            </a:xfrm>
            <a:prstGeom prst="rect">
              <a:avLst/>
            </a:prstGeom>
          </p:spPr>
        </p:pic>
        <p:sp>
          <p:nvSpPr>
            <p:cNvPr id="31" name="Google Shape;352;p37">
              <a:extLst>
                <a:ext uri="{FF2B5EF4-FFF2-40B4-BE49-F238E27FC236}">
                  <a16:creationId xmlns:a16="http://schemas.microsoft.com/office/drawing/2014/main" id="{07EB7183-AB6A-4A31-BE2E-F8ED3FF5575C}"/>
                </a:ext>
              </a:extLst>
            </p:cNvPr>
            <p:cNvSpPr txBox="1">
              <a:spLocks/>
            </p:cNvSpPr>
            <p:nvPr/>
          </p:nvSpPr>
          <p:spPr>
            <a:xfrm>
              <a:off x="2095379" y="1628861"/>
              <a:ext cx="6036322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algn="ctr" defTabSz="914378">
                <a:buClr>
                  <a:prstClr val="black"/>
                </a:buClr>
              </a:pP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Tuyên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bố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lí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do,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giới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thiệu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đại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</a:rPr>
                <a:t>biểu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3872F4-9016-4792-B9AB-B63D18900DEA}"/>
              </a:ext>
            </a:extLst>
          </p:cNvPr>
          <p:cNvGrpSpPr/>
          <p:nvPr/>
        </p:nvGrpSpPr>
        <p:grpSpPr>
          <a:xfrm>
            <a:off x="2556823" y="1089459"/>
            <a:ext cx="9136004" cy="690267"/>
            <a:chOff x="1004590" y="2259838"/>
            <a:chExt cx="9634216" cy="69026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A3D4A4-64CB-44A9-849D-A5A495570CE9}"/>
                </a:ext>
              </a:extLst>
            </p:cNvPr>
            <p:cNvGrpSpPr/>
            <p:nvPr/>
          </p:nvGrpSpPr>
          <p:grpSpPr>
            <a:xfrm>
              <a:off x="1004590" y="2259838"/>
              <a:ext cx="8320712" cy="690267"/>
              <a:chOff x="1066579" y="2171666"/>
              <a:chExt cx="5671499" cy="69026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56D6E7B-EE1F-460B-8517-6C7F10967C6B}"/>
                  </a:ext>
                </a:extLst>
              </p:cNvPr>
              <p:cNvSpPr txBox="1"/>
              <p:nvPr/>
            </p:nvSpPr>
            <p:spPr>
              <a:xfrm>
                <a:off x="1212379" y="2351155"/>
                <a:ext cx="5525699" cy="51077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914378"/>
                <a:endParaRPr lang="en-US" sz="2400">
                  <a:solidFill>
                    <a:srgbClr val="002060"/>
                  </a:solidFill>
                  <a:latin typeface="Nunito Black" pitchFamily="2" charset="0"/>
                  <a:ea typeface="微软雅黑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6B35620-CCFC-4813-930A-84C3F11EC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579" y="2171666"/>
                <a:ext cx="387779" cy="635962"/>
              </a:xfrm>
              <a:prstGeom prst="rect">
                <a:avLst/>
              </a:prstGeom>
            </p:spPr>
          </p:pic>
        </p:grpSp>
        <p:sp>
          <p:nvSpPr>
            <p:cNvPr id="34" name="Google Shape;352;p37">
              <a:extLst>
                <a:ext uri="{FF2B5EF4-FFF2-40B4-BE49-F238E27FC236}">
                  <a16:creationId xmlns:a16="http://schemas.microsoft.com/office/drawing/2014/main" id="{D3094CBA-50EA-416A-9BFF-B54910D0D591}"/>
                </a:ext>
              </a:extLst>
            </p:cNvPr>
            <p:cNvSpPr txBox="1">
              <a:spLocks/>
            </p:cNvSpPr>
            <p:nvPr/>
          </p:nvSpPr>
          <p:spPr>
            <a:xfrm>
              <a:off x="1647863" y="2396838"/>
              <a:ext cx="8990943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vi-VN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Báo cáo kết quả hội nghị trù bị ngày 30/10/2025</a:t>
              </a:r>
              <a:endParaRPr lang="en-US" sz="2400" b="1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5AD9B3-201B-48F5-86CB-0D91C9B65220}"/>
              </a:ext>
            </a:extLst>
          </p:cNvPr>
          <p:cNvGrpSpPr/>
          <p:nvPr/>
        </p:nvGrpSpPr>
        <p:grpSpPr>
          <a:xfrm>
            <a:off x="1705394" y="1851606"/>
            <a:ext cx="8335647" cy="727938"/>
            <a:chOff x="1635422" y="2823968"/>
            <a:chExt cx="7338354" cy="7279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7AA90B-EF9C-4DFB-93D6-2C266786F7FA}"/>
                </a:ext>
              </a:extLst>
            </p:cNvPr>
            <p:cNvSpPr txBox="1"/>
            <p:nvPr/>
          </p:nvSpPr>
          <p:spPr>
            <a:xfrm>
              <a:off x="1913271" y="3025407"/>
              <a:ext cx="613959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E9CB7B0-C7F2-4952-B1CA-D0A0693FC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5422" y="2823968"/>
              <a:ext cx="455006" cy="727938"/>
            </a:xfrm>
            <a:prstGeom prst="rect">
              <a:avLst/>
            </a:prstGeom>
          </p:spPr>
        </p:pic>
        <p:sp>
          <p:nvSpPr>
            <p:cNvPr id="40" name="Google Shape;352;p37">
              <a:extLst>
                <a:ext uri="{FF2B5EF4-FFF2-40B4-BE49-F238E27FC236}">
                  <a16:creationId xmlns:a16="http://schemas.microsoft.com/office/drawing/2014/main" id="{083D453C-6C97-4364-8D81-145FB30EC4EB}"/>
                </a:ext>
              </a:extLst>
            </p:cNvPr>
            <p:cNvSpPr txBox="1">
              <a:spLocks/>
            </p:cNvSpPr>
            <p:nvPr/>
          </p:nvSpPr>
          <p:spPr>
            <a:xfrm>
              <a:off x="2090428" y="3011161"/>
              <a:ext cx="6883348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Đoàn chủ trì tiếp quản và điều hành Hội nghị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918272-31E2-47E4-915D-D18927C3FC2B}"/>
              </a:ext>
            </a:extLst>
          </p:cNvPr>
          <p:cNvGrpSpPr/>
          <p:nvPr/>
        </p:nvGrpSpPr>
        <p:grpSpPr>
          <a:xfrm>
            <a:off x="929534" y="2739576"/>
            <a:ext cx="6998738" cy="689424"/>
            <a:chOff x="155004" y="3118311"/>
            <a:chExt cx="8833992" cy="6894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D1C0C7-AC15-4E5D-9042-D171AB3B2E38}"/>
                </a:ext>
              </a:extLst>
            </p:cNvPr>
            <p:cNvSpPr txBox="1"/>
            <p:nvPr/>
          </p:nvSpPr>
          <p:spPr>
            <a:xfrm>
              <a:off x="388863" y="3260416"/>
              <a:ext cx="8600133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70C0"/>
                </a:solidFill>
                <a:latin typeface="Nunito Black" pitchFamily="2" charset="0"/>
                <a:ea typeface="微软雅黑"/>
              </a:endParaRPr>
            </a:p>
          </p:txBody>
        </p:sp>
        <p:grpSp>
          <p:nvGrpSpPr>
            <p:cNvPr id="43" name="Google Shape;920;p39">
              <a:extLst>
                <a:ext uri="{FF2B5EF4-FFF2-40B4-BE49-F238E27FC236}">
                  <a16:creationId xmlns:a16="http://schemas.microsoft.com/office/drawing/2014/main" id="{9579D404-7C59-46C6-9D47-618D479BF40B}"/>
                </a:ext>
              </a:extLst>
            </p:cNvPr>
            <p:cNvGrpSpPr/>
            <p:nvPr/>
          </p:nvGrpSpPr>
          <p:grpSpPr>
            <a:xfrm>
              <a:off x="155004" y="3118311"/>
              <a:ext cx="582767" cy="689424"/>
              <a:chOff x="4931200" y="1588913"/>
              <a:chExt cx="584300" cy="701975"/>
            </a:xfrm>
          </p:grpSpPr>
          <p:sp>
            <p:nvSpPr>
              <p:cNvPr id="45" name="Google Shape;921;p39">
                <a:extLst>
                  <a:ext uri="{FF2B5EF4-FFF2-40B4-BE49-F238E27FC236}">
                    <a16:creationId xmlns:a16="http://schemas.microsoft.com/office/drawing/2014/main" id="{7E1A4F78-9528-4EF4-ABF0-0AC3828DBC59}"/>
                  </a:ext>
                </a:extLst>
              </p:cNvPr>
              <p:cNvSpPr/>
              <p:nvPr/>
            </p:nvSpPr>
            <p:spPr>
              <a:xfrm>
                <a:off x="5386375" y="1668238"/>
                <a:ext cx="129125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3275" extrusionOk="0">
                    <a:moveTo>
                      <a:pt x="1" y="0"/>
                    </a:moveTo>
                    <a:lnTo>
                      <a:pt x="1" y="3275"/>
                    </a:lnTo>
                    <a:lnTo>
                      <a:pt x="3527" y="3275"/>
                    </a:lnTo>
                    <a:cubicBezTo>
                      <a:pt x="4432" y="3275"/>
                      <a:pt x="5164" y="2542"/>
                      <a:pt x="5164" y="1637"/>
                    </a:cubicBezTo>
                    <a:cubicBezTo>
                      <a:pt x="5164" y="734"/>
                      <a:pt x="4432" y="0"/>
                      <a:pt x="35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46" name="Google Shape;922;p39">
                <a:extLst>
                  <a:ext uri="{FF2B5EF4-FFF2-40B4-BE49-F238E27FC236}">
                    <a16:creationId xmlns:a16="http://schemas.microsoft.com/office/drawing/2014/main" id="{FDADAF7F-8D6A-49CE-99EF-A461642EEF3D}"/>
                  </a:ext>
                </a:extLst>
              </p:cNvPr>
              <p:cNvSpPr/>
              <p:nvPr/>
            </p:nvSpPr>
            <p:spPr>
              <a:xfrm>
                <a:off x="4931200" y="1626440"/>
                <a:ext cx="5843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23372" h="23069" extrusionOk="0">
                    <a:moveTo>
                      <a:pt x="13082" y="0"/>
                    </a:moveTo>
                    <a:lnTo>
                      <a:pt x="9632" y="4944"/>
                    </a:lnTo>
                    <a:lnTo>
                      <a:pt x="837" y="17550"/>
                    </a:lnTo>
                    <a:cubicBezTo>
                      <a:pt x="89" y="18622"/>
                      <a:pt x="0" y="20022"/>
                      <a:pt x="605" y="21181"/>
                    </a:cubicBezTo>
                    <a:cubicBezTo>
                      <a:pt x="1209" y="22342"/>
                      <a:pt x="2409" y="23068"/>
                      <a:pt x="3716" y="23068"/>
                    </a:cubicBezTo>
                    <a:lnTo>
                      <a:pt x="19861" y="23068"/>
                    </a:lnTo>
                    <a:cubicBezTo>
                      <a:pt x="21800" y="23068"/>
                      <a:pt x="23371" y="21497"/>
                      <a:pt x="23371" y="19558"/>
                    </a:cubicBezTo>
                    <a:cubicBezTo>
                      <a:pt x="23371" y="17618"/>
                      <a:pt x="21800" y="16046"/>
                      <a:pt x="19861" y="16046"/>
                    </a:cubicBezTo>
                    <a:lnTo>
                      <a:pt x="10445" y="16046"/>
                    </a:lnTo>
                    <a:cubicBezTo>
                      <a:pt x="12835" y="12621"/>
                      <a:pt x="11486" y="14716"/>
                      <a:pt x="17734" y="4770"/>
                    </a:cubicBezTo>
                    <a:lnTo>
                      <a:pt x="177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47" name="Google Shape;923;p39">
                <a:extLst>
                  <a:ext uri="{FF2B5EF4-FFF2-40B4-BE49-F238E27FC236}">
                    <a16:creationId xmlns:a16="http://schemas.microsoft.com/office/drawing/2014/main" id="{C84B509E-C97C-4356-9EA4-FC7C5713087E}"/>
                  </a:ext>
                </a:extLst>
              </p:cNvPr>
              <p:cNvSpPr/>
              <p:nvPr/>
            </p:nvSpPr>
            <p:spPr>
              <a:xfrm>
                <a:off x="5242424" y="1682013"/>
                <a:ext cx="175550" cy="608875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24355" extrusionOk="0">
                    <a:moveTo>
                      <a:pt x="5285" y="1"/>
                    </a:moveTo>
                    <a:cubicBezTo>
                      <a:pt x="2247" y="773"/>
                      <a:pt x="1" y="3528"/>
                      <a:pt x="1" y="6804"/>
                    </a:cubicBezTo>
                    <a:lnTo>
                      <a:pt x="1" y="20844"/>
                    </a:lnTo>
                    <a:cubicBezTo>
                      <a:pt x="1" y="22783"/>
                      <a:pt x="1572" y="24354"/>
                      <a:pt x="3511" y="24354"/>
                    </a:cubicBezTo>
                    <a:cubicBezTo>
                      <a:pt x="5450" y="24354"/>
                      <a:pt x="7022" y="22783"/>
                      <a:pt x="7022" y="20844"/>
                    </a:cubicBezTo>
                    <a:lnTo>
                      <a:pt x="7022" y="2722"/>
                    </a:lnTo>
                    <a:lnTo>
                      <a:pt x="5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48" name="Google Shape;924;p39">
                <a:extLst>
                  <a:ext uri="{FF2B5EF4-FFF2-40B4-BE49-F238E27FC236}">
                    <a16:creationId xmlns:a16="http://schemas.microsoft.com/office/drawing/2014/main" id="{591106FF-468D-447C-97B3-7B75DC514851}"/>
                  </a:ext>
                </a:extLst>
              </p:cNvPr>
              <p:cNvSpPr/>
              <p:nvPr/>
            </p:nvSpPr>
            <p:spPr>
              <a:xfrm>
                <a:off x="5092525" y="1870813"/>
                <a:ext cx="8297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2644" extrusionOk="0">
                    <a:moveTo>
                      <a:pt x="1659" y="1"/>
                    </a:moveTo>
                    <a:cubicBezTo>
                      <a:pt x="743" y="1"/>
                      <a:pt x="0" y="592"/>
                      <a:pt x="0" y="1322"/>
                    </a:cubicBezTo>
                    <a:cubicBezTo>
                      <a:pt x="0" y="2052"/>
                      <a:pt x="743" y="2643"/>
                      <a:pt x="1659" y="2643"/>
                    </a:cubicBezTo>
                    <a:cubicBezTo>
                      <a:pt x="2576" y="2643"/>
                      <a:pt x="3318" y="2052"/>
                      <a:pt x="3318" y="1322"/>
                    </a:cubicBezTo>
                    <a:cubicBezTo>
                      <a:pt x="3318" y="592"/>
                      <a:pt x="2576" y="1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49" name="Google Shape;925;p39">
                <a:extLst>
                  <a:ext uri="{FF2B5EF4-FFF2-40B4-BE49-F238E27FC236}">
                    <a16:creationId xmlns:a16="http://schemas.microsoft.com/office/drawing/2014/main" id="{68768444-CD5D-4762-8480-F4A6655D82F2}"/>
                  </a:ext>
                </a:extLst>
              </p:cNvPr>
              <p:cNvSpPr/>
              <p:nvPr/>
            </p:nvSpPr>
            <p:spPr>
              <a:xfrm>
                <a:off x="5317300" y="1870813"/>
                <a:ext cx="8297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2644" extrusionOk="0">
                    <a:moveTo>
                      <a:pt x="1659" y="1"/>
                    </a:moveTo>
                    <a:cubicBezTo>
                      <a:pt x="743" y="1"/>
                      <a:pt x="1" y="592"/>
                      <a:pt x="1" y="1322"/>
                    </a:cubicBezTo>
                    <a:cubicBezTo>
                      <a:pt x="1" y="2052"/>
                      <a:pt x="743" y="2643"/>
                      <a:pt x="1659" y="2643"/>
                    </a:cubicBezTo>
                    <a:cubicBezTo>
                      <a:pt x="2576" y="2643"/>
                      <a:pt x="3318" y="2052"/>
                      <a:pt x="3318" y="1322"/>
                    </a:cubicBezTo>
                    <a:cubicBezTo>
                      <a:pt x="3318" y="592"/>
                      <a:pt x="2576" y="1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50" name="Google Shape;926;p39">
                <a:extLst>
                  <a:ext uri="{FF2B5EF4-FFF2-40B4-BE49-F238E27FC236}">
                    <a16:creationId xmlns:a16="http://schemas.microsoft.com/office/drawing/2014/main" id="{8B34CC4E-D4AD-4ECA-9D1F-409A732E2B7A}"/>
                  </a:ext>
                </a:extLst>
              </p:cNvPr>
              <p:cNvSpPr/>
              <p:nvPr/>
            </p:nvSpPr>
            <p:spPr>
              <a:xfrm>
                <a:off x="5147600" y="1844538"/>
                <a:ext cx="2122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526" extrusionOk="0">
                    <a:moveTo>
                      <a:pt x="424" y="0"/>
                    </a:moveTo>
                    <a:cubicBezTo>
                      <a:pt x="192" y="0"/>
                      <a:pt x="1" y="190"/>
                      <a:pt x="1" y="424"/>
                    </a:cubicBezTo>
                    <a:lnTo>
                      <a:pt x="1" y="1102"/>
                    </a:lnTo>
                    <a:cubicBezTo>
                      <a:pt x="1" y="1336"/>
                      <a:pt x="192" y="1526"/>
                      <a:pt x="424" y="1526"/>
                    </a:cubicBezTo>
                    <a:cubicBezTo>
                      <a:pt x="658" y="1526"/>
                      <a:pt x="848" y="1336"/>
                      <a:pt x="848" y="1102"/>
                    </a:cubicBezTo>
                    <a:lnTo>
                      <a:pt x="848" y="424"/>
                    </a:lnTo>
                    <a:cubicBezTo>
                      <a:pt x="848" y="190"/>
                      <a:pt x="658" y="0"/>
                      <a:pt x="42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51" name="Google Shape;927;p39">
                <a:extLst>
                  <a:ext uri="{FF2B5EF4-FFF2-40B4-BE49-F238E27FC236}">
                    <a16:creationId xmlns:a16="http://schemas.microsoft.com/office/drawing/2014/main" id="{942309C3-55D4-4A4E-877A-7F7BA238CE3C}"/>
                  </a:ext>
                </a:extLst>
              </p:cNvPr>
              <p:cNvSpPr/>
              <p:nvPr/>
            </p:nvSpPr>
            <p:spPr>
              <a:xfrm>
                <a:off x="5323975" y="1844538"/>
                <a:ext cx="212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526" extrusionOk="0">
                    <a:moveTo>
                      <a:pt x="426" y="0"/>
                    </a:moveTo>
                    <a:cubicBezTo>
                      <a:pt x="192" y="0"/>
                      <a:pt x="1" y="190"/>
                      <a:pt x="1" y="424"/>
                    </a:cubicBezTo>
                    <a:lnTo>
                      <a:pt x="1" y="1102"/>
                    </a:lnTo>
                    <a:cubicBezTo>
                      <a:pt x="1" y="1336"/>
                      <a:pt x="192" y="1526"/>
                      <a:pt x="426" y="1526"/>
                    </a:cubicBezTo>
                    <a:cubicBezTo>
                      <a:pt x="659" y="1526"/>
                      <a:pt x="850" y="1336"/>
                      <a:pt x="850" y="1102"/>
                    </a:cubicBezTo>
                    <a:lnTo>
                      <a:pt x="850" y="424"/>
                    </a:lnTo>
                    <a:cubicBezTo>
                      <a:pt x="850" y="190"/>
                      <a:pt x="660" y="0"/>
                      <a:pt x="42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52" name="Google Shape;928;p39">
                <a:extLst>
                  <a:ext uri="{FF2B5EF4-FFF2-40B4-BE49-F238E27FC236}">
                    <a16:creationId xmlns:a16="http://schemas.microsoft.com/office/drawing/2014/main" id="{1458DED7-C3F0-459C-9569-D2085CB7CBB6}"/>
                  </a:ext>
                </a:extLst>
              </p:cNvPr>
              <p:cNvSpPr/>
              <p:nvPr/>
            </p:nvSpPr>
            <p:spPr>
              <a:xfrm>
                <a:off x="5211300" y="1860938"/>
                <a:ext cx="702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272" extrusionOk="0">
                    <a:moveTo>
                      <a:pt x="474" y="1"/>
                    </a:moveTo>
                    <a:cubicBezTo>
                      <a:pt x="375" y="1"/>
                      <a:pt x="276" y="35"/>
                      <a:pt x="196" y="105"/>
                    </a:cubicBezTo>
                    <a:cubicBezTo>
                      <a:pt x="19" y="259"/>
                      <a:pt x="1" y="526"/>
                      <a:pt x="154" y="703"/>
                    </a:cubicBezTo>
                    <a:cubicBezTo>
                      <a:pt x="470" y="1064"/>
                      <a:pt x="924" y="1272"/>
                      <a:pt x="1404" y="1272"/>
                    </a:cubicBezTo>
                    <a:cubicBezTo>
                      <a:pt x="1884" y="1272"/>
                      <a:pt x="2337" y="1064"/>
                      <a:pt x="2653" y="703"/>
                    </a:cubicBezTo>
                    <a:cubicBezTo>
                      <a:pt x="2809" y="526"/>
                      <a:pt x="2788" y="259"/>
                      <a:pt x="2613" y="105"/>
                    </a:cubicBezTo>
                    <a:cubicBezTo>
                      <a:pt x="2533" y="35"/>
                      <a:pt x="2434" y="1"/>
                      <a:pt x="2335" y="1"/>
                    </a:cubicBezTo>
                    <a:cubicBezTo>
                      <a:pt x="2217" y="1"/>
                      <a:pt x="2099" y="50"/>
                      <a:pt x="2014" y="146"/>
                    </a:cubicBezTo>
                    <a:cubicBezTo>
                      <a:pt x="1861" y="324"/>
                      <a:pt x="1638" y="424"/>
                      <a:pt x="1404" y="424"/>
                    </a:cubicBezTo>
                    <a:cubicBezTo>
                      <a:pt x="1171" y="424"/>
                      <a:pt x="949" y="322"/>
                      <a:pt x="793" y="146"/>
                    </a:cubicBezTo>
                    <a:cubicBezTo>
                      <a:pt x="710" y="50"/>
                      <a:pt x="592" y="1"/>
                      <a:pt x="474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53" name="Google Shape;929;p39">
                <a:extLst>
                  <a:ext uri="{FF2B5EF4-FFF2-40B4-BE49-F238E27FC236}">
                    <a16:creationId xmlns:a16="http://schemas.microsoft.com/office/drawing/2014/main" id="{3DD80653-D3F9-4A48-BDE4-B6A79529F62D}"/>
                  </a:ext>
                </a:extLst>
              </p:cNvPr>
              <p:cNvSpPr/>
              <p:nvPr/>
            </p:nvSpPr>
            <p:spPr>
              <a:xfrm>
                <a:off x="5265100" y="1599513"/>
                <a:ext cx="15287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6024" extrusionOk="0">
                    <a:moveTo>
                      <a:pt x="833" y="0"/>
                    </a:moveTo>
                    <a:lnTo>
                      <a:pt x="833" y="1244"/>
                    </a:lnTo>
                    <a:cubicBezTo>
                      <a:pt x="955" y="1229"/>
                      <a:pt x="1079" y="1224"/>
                      <a:pt x="1199" y="1224"/>
                    </a:cubicBezTo>
                    <a:cubicBezTo>
                      <a:pt x="1204" y="1224"/>
                      <a:pt x="1209" y="1224"/>
                      <a:pt x="1213" y="1224"/>
                    </a:cubicBezTo>
                    <a:cubicBezTo>
                      <a:pt x="1523" y="1224"/>
                      <a:pt x="1832" y="1271"/>
                      <a:pt x="2126" y="1360"/>
                    </a:cubicBezTo>
                    <a:cubicBezTo>
                      <a:pt x="2518" y="1481"/>
                      <a:pt x="2805" y="1781"/>
                      <a:pt x="2884" y="2143"/>
                    </a:cubicBezTo>
                    <a:cubicBezTo>
                      <a:pt x="2927" y="2344"/>
                      <a:pt x="2970" y="2548"/>
                      <a:pt x="3014" y="2749"/>
                    </a:cubicBezTo>
                    <a:cubicBezTo>
                      <a:pt x="2471" y="2651"/>
                      <a:pt x="1898" y="2599"/>
                      <a:pt x="1295" y="2599"/>
                    </a:cubicBezTo>
                    <a:cubicBezTo>
                      <a:pt x="1263" y="2599"/>
                      <a:pt x="1231" y="2599"/>
                      <a:pt x="1199" y="2600"/>
                    </a:cubicBezTo>
                    <a:cubicBezTo>
                      <a:pt x="1178" y="2600"/>
                      <a:pt x="1156" y="2600"/>
                      <a:pt x="1134" y="2600"/>
                    </a:cubicBezTo>
                    <a:cubicBezTo>
                      <a:pt x="891" y="2600"/>
                      <a:pt x="654" y="2607"/>
                      <a:pt x="422" y="2623"/>
                    </a:cubicBezTo>
                    <a:lnTo>
                      <a:pt x="0" y="3190"/>
                    </a:lnTo>
                    <a:lnTo>
                      <a:pt x="270" y="4463"/>
                    </a:lnTo>
                    <a:cubicBezTo>
                      <a:pt x="537" y="4437"/>
                      <a:pt x="808" y="4423"/>
                      <a:pt x="1087" y="4423"/>
                    </a:cubicBezTo>
                    <a:cubicBezTo>
                      <a:pt x="1124" y="4423"/>
                      <a:pt x="1161" y="4423"/>
                      <a:pt x="1198" y="4424"/>
                    </a:cubicBezTo>
                    <a:cubicBezTo>
                      <a:pt x="1227" y="4424"/>
                      <a:pt x="1257" y="4423"/>
                      <a:pt x="1286" y="4423"/>
                    </a:cubicBezTo>
                    <a:cubicBezTo>
                      <a:pt x="3205" y="4423"/>
                      <a:pt x="4821" y="5028"/>
                      <a:pt x="6115" y="6024"/>
                    </a:cubicBezTo>
                    <a:cubicBezTo>
                      <a:pt x="6099" y="5659"/>
                      <a:pt x="5823" y="2554"/>
                      <a:pt x="5764" y="2233"/>
                    </a:cubicBezTo>
                    <a:cubicBezTo>
                      <a:pt x="5641" y="1267"/>
                      <a:pt x="4924" y="616"/>
                      <a:pt x="3867" y="250"/>
                    </a:cubicBezTo>
                    <a:cubicBezTo>
                      <a:pt x="3618" y="164"/>
                      <a:pt x="3371" y="8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  <p:sp>
            <p:nvSpPr>
              <p:cNvPr id="54" name="Google Shape;930;p39">
                <a:extLst>
                  <a:ext uri="{FF2B5EF4-FFF2-40B4-BE49-F238E27FC236}">
                    <a16:creationId xmlns:a16="http://schemas.microsoft.com/office/drawing/2014/main" id="{B0E83444-1249-4DF9-A167-89FE29D2DE7B}"/>
                  </a:ext>
                </a:extLst>
              </p:cNvPr>
              <p:cNvSpPr/>
              <p:nvPr/>
            </p:nvSpPr>
            <p:spPr>
              <a:xfrm>
                <a:off x="5171875" y="1588913"/>
                <a:ext cx="171225" cy="161200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6448" extrusionOk="0">
                    <a:moveTo>
                      <a:pt x="4912" y="0"/>
                    </a:moveTo>
                    <a:cubicBezTo>
                      <a:pt x="4587" y="0"/>
                      <a:pt x="4262" y="46"/>
                      <a:pt x="3950" y="137"/>
                    </a:cubicBezTo>
                    <a:cubicBezTo>
                      <a:pt x="3380" y="303"/>
                      <a:pt x="2816" y="483"/>
                      <a:pt x="2260" y="675"/>
                    </a:cubicBezTo>
                    <a:cubicBezTo>
                      <a:pt x="1201" y="1040"/>
                      <a:pt x="486" y="1694"/>
                      <a:pt x="360" y="2657"/>
                    </a:cubicBezTo>
                    <a:cubicBezTo>
                      <a:pt x="301" y="2981"/>
                      <a:pt x="16" y="6083"/>
                      <a:pt x="1" y="6448"/>
                    </a:cubicBezTo>
                    <a:cubicBezTo>
                      <a:pt x="1099" y="5600"/>
                      <a:pt x="2435" y="5037"/>
                      <a:pt x="3995" y="4889"/>
                    </a:cubicBezTo>
                    <a:cubicBezTo>
                      <a:pt x="4049" y="4431"/>
                      <a:pt x="4105" y="3368"/>
                      <a:pt x="4149" y="3048"/>
                    </a:cubicBezTo>
                    <a:lnTo>
                      <a:pt x="4149" y="3048"/>
                    </a:lnTo>
                    <a:cubicBezTo>
                      <a:pt x="3795" y="3070"/>
                      <a:pt x="3448" y="3113"/>
                      <a:pt x="3114" y="3173"/>
                    </a:cubicBezTo>
                    <a:cubicBezTo>
                      <a:pt x="3156" y="2972"/>
                      <a:pt x="3198" y="2768"/>
                      <a:pt x="3244" y="2567"/>
                    </a:cubicBezTo>
                    <a:cubicBezTo>
                      <a:pt x="3323" y="2205"/>
                      <a:pt x="3610" y="1905"/>
                      <a:pt x="4001" y="1787"/>
                    </a:cubicBezTo>
                    <a:cubicBezTo>
                      <a:pt x="4184" y="1731"/>
                      <a:pt x="4373" y="1691"/>
                      <a:pt x="4562" y="1672"/>
                    </a:cubicBezTo>
                    <a:cubicBezTo>
                      <a:pt x="4895" y="1138"/>
                      <a:pt x="5430" y="907"/>
                      <a:pt x="6105" y="675"/>
                    </a:cubicBezTo>
                    <a:cubicBezTo>
                      <a:pt x="6350" y="591"/>
                      <a:pt x="6599" y="509"/>
                      <a:pt x="6849" y="427"/>
                    </a:cubicBezTo>
                    <a:cubicBezTo>
                      <a:pt x="6536" y="326"/>
                      <a:pt x="6221" y="230"/>
                      <a:pt x="5904" y="137"/>
                    </a:cubicBezTo>
                    <a:cubicBezTo>
                      <a:pt x="5593" y="46"/>
                      <a:pt x="5267" y="0"/>
                      <a:pt x="4942" y="0"/>
                    </a:cubicBezTo>
                    <a:cubicBezTo>
                      <a:pt x="4937" y="0"/>
                      <a:pt x="4932" y="0"/>
                      <a:pt x="4927" y="0"/>
                    </a:cubicBezTo>
                    <a:cubicBezTo>
                      <a:pt x="4922" y="0"/>
                      <a:pt x="4917" y="0"/>
                      <a:pt x="49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sz="2400">
                  <a:solidFill>
                    <a:srgbClr val="0070C0"/>
                  </a:solidFill>
                  <a:latin typeface="Nunito Black" pitchFamily="2" charset="0"/>
                  <a:ea typeface="微软雅黑"/>
                </a:endParaRPr>
              </a:p>
            </p:txBody>
          </p:sp>
        </p:grpSp>
        <p:sp>
          <p:nvSpPr>
            <p:cNvPr id="44" name="Google Shape;352;p37">
              <a:extLst>
                <a:ext uri="{FF2B5EF4-FFF2-40B4-BE49-F238E27FC236}">
                  <a16:creationId xmlns:a16="http://schemas.microsoft.com/office/drawing/2014/main" id="{AAEAE297-0FF2-49D8-A569-F7646585AD45}"/>
                </a:ext>
              </a:extLst>
            </p:cNvPr>
            <p:cNvSpPr txBox="1">
              <a:spLocks/>
            </p:cNvSpPr>
            <p:nvPr/>
          </p:nvSpPr>
          <p:spPr>
            <a:xfrm>
              <a:off x="640502" y="3253930"/>
              <a:ext cx="7334468" cy="515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Khai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mạc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nghị</a:t>
              </a:r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VC- NLĐ</a:t>
              </a:r>
              <a:endParaRPr lang="en-US" sz="2400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7D6CF8-B1BE-4642-A58F-793E16065395}"/>
              </a:ext>
            </a:extLst>
          </p:cNvPr>
          <p:cNvGrpSpPr/>
          <p:nvPr/>
        </p:nvGrpSpPr>
        <p:grpSpPr>
          <a:xfrm>
            <a:off x="1650953" y="3604831"/>
            <a:ext cx="10417009" cy="1066078"/>
            <a:chOff x="1734973" y="2998246"/>
            <a:chExt cx="7136876" cy="51077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91B552D-F0BB-45B6-9644-81B74876D1D1}"/>
                </a:ext>
              </a:extLst>
            </p:cNvPr>
            <p:cNvSpPr txBox="1"/>
            <p:nvPr/>
          </p:nvSpPr>
          <p:spPr>
            <a:xfrm>
              <a:off x="1734973" y="2998246"/>
              <a:ext cx="613959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378"/>
              <a:endParaRPr lang="en-US" sz="2400">
                <a:solidFill>
                  <a:srgbClr val="002060"/>
                </a:solidFill>
                <a:latin typeface="Nunito Black" pitchFamily="2" charset="0"/>
                <a:ea typeface="微软雅黑"/>
              </a:endParaRPr>
            </a:p>
          </p:txBody>
        </p:sp>
        <p:sp>
          <p:nvSpPr>
            <p:cNvPr id="57" name="Google Shape;352;p37">
              <a:extLst>
                <a:ext uri="{FF2B5EF4-FFF2-40B4-BE49-F238E27FC236}">
                  <a16:creationId xmlns:a16="http://schemas.microsoft.com/office/drawing/2014/main" id="{6494E14C-1FE2-4D1C-9CD1-ACB5D47E6DEC}"/>
                </a:ext>
              </a:extLst>
            </p:cNvPr>
            <p:cNvSpPr txBox="1">
              <a:spLocks/>
            </p:cNvSpPr>
            <p:nvPr/>
          </p:nvSpPr>
          <p:spPr>
            <a:xfrm>
              <a:off x="1988501" y="3086672"/>
              <a:ext cx="6883348" cy="410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ochi Hand"/>
                <a:buNone/>
                <a:defRPr sz="2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r>
                <a:rPr lang="en-US" sz="2400" b="1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Báo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cáo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kết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quả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Hội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nghị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viên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chức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năm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Nunito Black" pitchFamily="2" charset="0"/>
                  <a:ea typeface="Times New Roman" panose="02020603050405020304" pitchFamily="18" charset="0"/>
                </a:rPr>
                <a:t> 2024 - 2025 ; 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Phương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nhiệm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vụ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trọng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tâm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70C0"/>
                  </a:solidFill>
                  <a:latin typeface="Nunito Black" pitchFamily="2" charset="0"/>
                  <a:cs typeface="Times New Roman" panose="02020603050405020304" pitchFamily="18" charset="0"/>
                </a:rPr>
                <a:t> 2025- 2026.</a:t>
              </a: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12C89A1F-0025-4F3A-9750-46F3A73F2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12" y="3624442"/>
            <a:ext cx="1026857" cy="10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30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31771 -0.31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E74-27CE-4C02-846A-9BE35F23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4B90C-0F33-401C-9CE7-EA7E54A0345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B1A7-988D-4265-958B-B18BC2188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84"/>
            <a:ext cx="12192000" cy="6832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4021C-1D6F-4133-9F2D-408CD047C792}"/>
              </a:ext>
            </a:extLst>
          </p:cNvPr>
          <p:cNvSpPr txBox="1"/>
          <p:nvPr/>
        </p:nvSpPr>
        <p:spPr>
          <a:xfrm>
            <a:off x="2135560" y="2153826"/>
            <a:ext cx="68159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sz="4000" dirty="0" err="1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cáo</a:t>
            </a:r>
            <a:r>
              <a:rPr lang="en-US" sz="4000" dirty="0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nghị</a:t>
            </a:r>
            <a:r>
              <a:rPr lang="en-US" sz="4000" dirty="0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 VC </a:t>
            </a:r>
            <a:r>
              <a:rPr lang="en-US" sz="4000" dirty="0" err="1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C00000"/>
                </a:solidFill>
                <a:latin typeface="Nunito Black" pitchFamily="2" charset="0"/>
                <a:ea typeface="Times New Roman" panose="02020603050405020304" pitchFamily="18" charset="0"/>
              </a:rPr>
              <a:t> 2024 - 2025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56846F-594F-4E37-92E4-63F9C8E46167}"/>
              </a:ext>
            </a:extLst>
          </p:cNvPr>
          <p:cNvSpPr txBox="1"/>
          <p:nvPr/>
        </p:nvSpPr>
        <p:spPr>
          <a:xfrm>
            <a:off x="479376" y="678687"/>
            <a:ext cx="11521280" cy="544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ĐẶC ĐIỂM TÌNH HÌNH</a:t>
            </a:r>
            <a:endParaRPr lang="vi-VN" sz="1800" b="1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vi-VN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UBND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M’gar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HĐND, UBND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2025,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1”.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CBQL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GVNV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CS&amp;GD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2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0093CB-7F21-4A38-906B-4CAC74A30253}"/>
              </a:ext>
            </a:extLst>
          </p:cNvPr>
          <p:cNvSpPr txBox="1"/>
          <p:nvPr/>
        </p:nvSpPr>
        <p:spPr>
          <a:xfrm>
            <a:off x="1343472" y="1882143"/>
            <a:ext cx="9361040" cy="228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vi-VN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CS&amp;GD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8B4-9804-41F6-BF65-D26DE784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25643-FF63-4C83-AA66-0BD8D0C6539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F85EF-B1DC-4A24-B77C-73FC5CA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0A84A-C892-4A37-A8E6-D088869AA1EA}"/>
              </a:ext>
            </a:extLst>
          </p:cNvPr>
          <p:cNvSpPr txBox="1"/>
          <p:nvPr/>
        </p:nvSpPr>
        <p:spPr>
          <a:xfrm>
            <a:off x="119336" y="649956"/>
            <a:ext cx="11953328" cy="6086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Ban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11/2020/TT-BGDĐT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19/5/2020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GD&amp;ĐT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CSGD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09/2024/TT-BGDĐT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03/6/2024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GD&amp;ĐT ban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GD&amp;ĐT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5096A-4C97-4636-B574-2825E1A8004A}"/>
              </a:ext>
            </a:extLst>
          </p:cNvPr>
          <p:cNvSpPr txBox="1"/>
          <p:nvPr/>
        </p:nvSpPr>
        <p:spPr>
          <a:xfrm>
            <a:off x="407368" y="286933"/>
            <a:ext cx="9937104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KẾT QUẢ THỰC HIỆN NGHỊ QUYẾT HỘI NGHỊ VIÊN CHỨC, NGƯỜI LAO ĐỘNG NĂM HỌC 2024-2025</a:t>
            </a:r>
            <a:endParaRPr lang="vi-VN" sz="1800" b="1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6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6492</Words>
  <Application>Microsoft Office PowerPoint</Application>
  <PresentationFormat>Widescreen</PresentationFormat>
  <Paragraphs>228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Amatic SC</vt:lpstr>
      <vt:lpstr>Arial</vt:lpstr>
      <vt:lpstr>Calibri</vt:lpstr>
      <vt:lpstr>Calibri Light</vt:lpstr>
      <vt:lpstr>Gochi Hand</vt:lpstr>
      <vt:lpstr>Nunito</vt:lpstr>
      <vt:lpstr>Nunito Black</vt:lpstr>
      <vt:lpstr>Times New Roman</vt:lpstr>
      <vt:lpstr>Office Theme</vt:lpstr>
      <vt:lpstr>Children's Day by Slidesgo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HéI NGHÞ</dc:title>
  <dc:creator>Asean</dc:creator>
  <cp:lastModifiedBy>hải trần</cp:lastModifiedBy>
  <cp:revision>124</cp:revision>
  <dcterms:created xsi:type="dcterms:W3CDTF">2017-10-18T07:49:57Z</dcterms:created>
  <dcterms:modified xsi:type="dcterms:W3CDTF">2025-10-30T15:22:28Z</dcterms:modified>
</cp:coreProperties>
</file>